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6" r:id="rId6"/>
    <p:sldId id="292" r:id="rId7"/>
    <p:sldId id="277" r:id="rId8"/>
    <p:sldId id="291" r:id="rId9"/>
    <p:sldId id="290" r:id="rId10"/>
    <p:sldId id="301" r:id="rId11"/>
    <p:sldId id="300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283" r:id="rId20"/>
    <p:sldId id="288" r:id="rId21"/>
    <p:sldId id="289" r:id="rId22"/>
    <p:sldId id="285" r:id="rId2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989A99A-7BDA-410C-47B6-89F5345DF877}" name="PRIMO BERNAT, ADRIÁN" initials="AP" userId="S::adrpriber@alu.edu.gva.es::02468f6d-73ba-44d8-9aa6-8f78d235480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F2AB2-4609-4CD5-6E11-AF6F8DF1FFDB}" v="3" dt="2024-06-24T22:45:41.986"/>
    <p1510:client id="{3EFDDF0C-206F-399D-715F-4AFC6BC21F1F}" v="2" dt="2024-06-25T08:15:06.987"/>
    <p1510:client id="{4E6F4E1A-A7F2-4CE0-82B9-C595BB5B76C5}" v="1007" dt="2024-06-25T08:32:04.9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s-ES" sz="1600" b="1" i="0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sz="1600" b="1" baseline="0" noProof="0"/>
              <a:t>Costes actuales mensuales de servicios</a:t>
            </a:r>
            <a:endParaRPr lang="es-ES" sz="1600" b="1" noProof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600" b="1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Dominio Web (Primer Año)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Coste mensual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84-4067-8E2A-D25786F28D6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Dominio Web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Coste mensual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84-4067-8E2A-D25786F28D6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Alojamiento Web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Coste mensual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884-4067-8E2A-D25786F28D6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Servidor BBDD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Coste mensual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884-4067-8E2A-D25786F28D6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Licencias Jetbrains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Coste mensual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77.900000000000006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884-4067-8E2A-D25786F28D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21"/>
        <c:overlap val="-63"/>
        <c:axId val="389775312"/>
        <c:axId val="389775968"/>
      </c:barChart>
      <c:catAx>
        <c:axId val="389775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9775968"/>
        <c:crosses val="autoZero"/>
        <c:auto val="1"/>
        <c:lblAlgn val="ctr"/>
        <c:lblOffset val="100"/>
        <c:noMultiLvlLbl val="0"/>
      </c:catAx>
      <c:valAx>
        <c:axId val="389775968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\ &quot;€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389775312"/>
        <c:crosses val="autoZero"/>
        <c:crossBetween val="between"/>
        <c:majorUnit val="20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46527B0-0B24-4087-B225-DB4F5C738F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72798E0-F322-4236-8531-A1882BFE4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33067C-2384-41D2-8B82-9349FDE7AD9D}" type="datetime1">
              <a:rPr lang="es-ES" smtClean="0"/>
              <a:t>09/11/2024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4E5881F-2FD0-41BC-8E76-C691E59E1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62CA62C5-8A29-4592-9E3E-4C457F263C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4E85F6F-0FAD-4AD4-850C-7E4CD14D7D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327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487F61-0961-4A80-86AF-2E6D11CE3A9F}" type="datetime1">
              <a:rPr lang="es-ES" smtClean="0"/>
              <a:pPr/>
              <a:t>09/11/2024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60DC36-8EFA-4378-9855-E019C55AC47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907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Azure</a:t>
            </a:r>
            <a:r>
              <a:rPr lang="es-ES" dirty="0"/>
              <a:t> te da un registro A y TXT para almacenar en la configuración DNS del proveedor de dominios.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Pido al tribunal que saquen los móviles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18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45686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4801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7579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Plazzy</a:t>
            </a:r>
            <a:r>
              <a:rPr lang="es-ES" dirty="0"/>
              <a:t> es una plataforma online de juegos donde grupos de amigos o familiares pueden jugar juntos a una selección de juegos disponibles.</a:t>
            </a:r>
          </a:p>
          <a:p>
            <a:endParaRPr lang="es-ES" dirty="0"/>
          </a:p>
          <a:p>
            <a:r>
              <a:rPr lang="es-ES" dirty="0"/>
              <a:t>Un cliente puede hacer una petición para crear una sala y otros usuarios se pueden unir a ella.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26782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Tx/>
              <a:buChar char="-"/>
            </a:pPr>
            <a:r>
              <a:rPr lang="es-ES" dirty="0" err="1"/>
              <a:t>Node</a:t>
            </a:r>
            <a:r>
              <a:rPr lang="es-ES" dirty="0"/>
              <a:t> JS: Hablar de la conexión a la BBDD, la API y el servidor WebSocket</a:t>
            </a:r>
          </a:p>
          <a:p>
            <a:pPr marL="171450" indent="-171450" rtl="0">
              <a:buFontTx/>
              <a:buChar char="-"/>
            </a:pPr>
            <a:r>
              <a:rPr lang="es-ES" dirty="0" err="1"/>
              <a:t>Three</a:t>
            </a:r>
            <a:r>
              <a:rPr lang="es-ES" dirty="0"/>
              <a:t> JS: Sirve para cargar modelos y escenarios 3D en la página web</a:t>
            </a:r>
          </a:p>
          <a:p>
            <a:pPr marL="171450" indent="-171450" rtl="0">
              <a:buFontTx/>
              <a:buChar char="-"/>
            </a:pPr>
            <a:r>
              <a:rPr lang="es-ES" dirty="0"/>
              <a:t>Socket.IO: Facilita la conexión WebSocket por los lados cliente y servidor.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1124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u="sng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524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MySQL: Podéis encontrar más detalles en la página 26 de la memoria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12672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41910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4230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E60DC36-8EFA-4378-9855-E019C55AC472}" type="slidenum">
              <a:rPr lang="es-ES" noProof="0" smtClean="0"/>
              <a:t>17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29912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16DFB5-94AC-45CD-B655-642C94C51F81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F1ECC5-2A51-4AC7-B15E-A2E400532EC9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128246-380C-4290-A6AD-7E81562CB6AD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383DFE-F986-4781-83AF-3968C48C9EB3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6E2C9A-6E6B-4DE2-9D7E-0168118DA85E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D3C7AD-55D7-4E20-92A5-23F8ADA045B5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5A9890-7C2F-4316-86E6-1027E38BCA8D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8FD95A-F0F2-4ACB-AC1A-6D40283DCDB8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13B84F-F510-4A6A-83E4-3731FCBA9972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13D684-A939-43AF-87DA-DE75AAA6C3E7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769A3-87E8-43BF-B421-F06378D84A84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391CBFF-97A1-49ED-83E9-FDA97DDB726E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FEDF93-2BFD-41CA-ABC7-B039102F379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9.png"/><Relationship Id="rId3" Type="http://schemas.openxmlformats.org/officeDocument/2006/relationships/image" Target="../media/image39.png"/><Relationship Id="rId7" Type="http://schemas.openxmlformats.org/officeDocument/2006/relationships/image" Target="../media/image43.sv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Relationship Id="rId14" Type="http://schemas.openxmlformats.org/officeDocument/2006/relationships/image" Target="../media/image5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gif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76036"/>
            <a:ext cx="9144000" cy="1384995"/>
          </a:xfrm>
        </p:spPr>
        <p:txBody>
          <a:bodyPr lIns="0" tIns="0" rIns="0" bIns="0" rtlCol="0" anchor="t">
            <a:spAutoFit/>
          </a:bodyPr>
          <a:lstStyle/>
          <a:p>
            <a:pPr rtl="0"/>
            <a:r>
              <a:rPr lang="es-ES" b="1">
                <a:solidFill>
                  <a:schemeClr val="bg1"/>
                </a:solidFill>
              </a:rPr>
              <a:t>PLAZZY</a:t>
            </a:r>
            <a:br>
              <a:rPr lang="es-ES">
                <a:solidFill>
                  <a:schemeClr val="bg1"/>
                </a:solidFill>
              </a:rPr>
            </a:br>
            <a:r>
              <a:rPr lang="es-ES" sz="4000">
                <a:solidFill>
                  <a:schemeClr val="accent4"/>
                </a:solidFill>
              </a:rPr>
              <a:t>Adrián Primo Bernat</a:t>
            </a:r>
            <a:endParaRPr lang="es-ES">
              <a:solidFill>
                <a:schemeClr val="accent4"/>
              </a:solidFill>
            </a:endParaRPr>
          </a:p>
        </p:txBody>
      </p:sp>
      <p:sp>
        <p:nvSpPr>
          <p:cNvPr id="4" name="Rombo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5" name="Rombo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C6713DF-10BB-D110-8B48-E4E8C3EC8272}"/>
              </a:ext>
            </a:extLst>
          </p:cNvPr>
          <p:cNvSpPr txBox="1"/>
          <p:nvPr/>
        </p:nvSpPr>
        <p:spPr>
          <a:xfrm>
            <a:off x="3760150" y="5919419"/>
            <a:ext cx="4529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>
                <a:solidFill>
                  <a:srgbClr val="FF9933"/>
                </a:solidFill>
              </a:rPr>
              <a:t>2º DAW IES SALVADOR GADEA 2023-2024</a:t>
            </a:r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CAF9AD02-5BE6-DF1D-2618-089D78D58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634" y="1820232"/>
            <a:ext cx="6232732" cy="32175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A1F3082-025C-1086-D4C3-F7B8116C1FE7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129278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3191B8E5-9C4D-2297-6E41-D2CD73527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797" y="1760434"/>
            <a:ext cx="6464406" cy="33371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EEB0DC6-6273-5F0A-EFAF-7ED61236FEA9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346944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1AA7C683-25E0-AE3D-C008-E7800918D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18" y="2244114"/>
            <a:ext cx="4590516" cy="23697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20782AC-56FD-D058-4F5A-A59773D30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964" y="2244114"/>
            <a:ext cx="4590518" cy="23697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D815B3B-68B9-98D9-F6DE-338590D0848F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1433647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07975F9E-AA3F-D393-727E-4DFED647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594" y="1649339"/>
            <a:ext cx="6894812" cy="35593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17FAB49-D26F-4C4F-0A6D-08E264086684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281137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5071F6F7-2849-F237-5015-819CC6C5C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487" y="1345223"/>
            <a:ext cx="8073026" cy="41675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7E5FC5A-E7A8-57E2-A7DB-64FD9F5C0BB3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33599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AC269DC7-FF06-6FE5-6AB3-9D8C0B888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692" y="1679331"/>
            <a:ext cx="6778616" cy="34993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4590481-10D3-2B4D-EF35-230A37A9897D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90798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es-ES"/>
              <a:t>Diapositiva de análisis de proyecto 8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 DAFO</a:t>
            </a:r>
            <a:br>
              <a:rPr lang="es-ES" sz="28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s-E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3C1CAF08-13B9-48BA-A271-8CE5B568A664}"/>
              </a:ext>
            </a:extLst>
          </p:cNvPr>
          <p:cNvSpPr/>
          <p:nvPr/>
        </p:nvSpPr>
        <p:spPr>
          <a:xfrm>
            <a:off x="1230086" y="1347561"/>
            <a:ext cx="4967514" cy="66479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b="1">
                <a:latin typeface="+mj-lt"/>
              </a:rPr>
              <a:t>POSITIVO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D1B1E083-D07C-4934-9782-F7CCA3539ACF}"/>
              </a:ext>
            </a:extLst>
          </p:cNvPr>
          <p:cNvSpPr/>
          <p:nvPr/>
        </p:nvSpPr>
        <p:spPr>
          <a:xfrm>
            <a:off x="6313716" y="1347561"/>
            <a:ext cx="4967514" cy="66479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b="1">
                <a:latin typeface="+mj-lt"/>
              </a:rPr>
              <a:t>NEGATIVO</a:t>
            </a: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EBD06280-71F4-4832-A31C-772537FAE929}"/>
              </a:ext>
            </a:extLst>
          </p:cNvPr>
          <p:cNvSpPr/>
          <p:nvPr/>
        </p:nvSpPr>
        <p:spPr>
          <a:xfrm rot="16200000">
            <a:off x="-106838" y="4864308"/>
            <a:ext cx="1972763" cy="664797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b="1">
                <a:latin typeface="+mj-lt"/>
              </a:rPr>
              <a:t>EXTERNO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C917D965-B5BB-41DC-BB5E-C27AF802DD50}"/>
              </a:ext>
            </a:extLst>
          </p:cNvPr>
          <p:cNvSpPr/>
          <p:nvPr/>
        </p:nvSpPr>
        <p:spPr>
          <a:xfrm rot="16200000">
            <a:off x="-106838" y="2758556"/>
            <a:ext cx="1972763" cy="664797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b="1">
                <a:latin typeface="+mj-lt"/>
              </a:rPr>
              <a:t>INTERNO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CBC1BB2-55FC-4E8F-A171-32FAA820D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85888" y="4143831"/>
            <a:ext cx="9895342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B31A2EAE-EBE4-4CB7-9D0A-105837E80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55658" y="2104573"/>
            <a:ext cx="0" cy="407851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1632408" y="2604468"/>
            <a:ext cx="4162870" cy="954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Innovaciones tecnológicas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Inversión en I+D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Diferenciación en nuestro servicio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842CE6B-862D-4B18-B10B-3436A7D24058}"/>
              </a:ext>
            </a:extLst>
          </p:cNvPr>
          <p:cNvSpPr/>
          <p:nvPr/>
        </p:nvSpPr>
        <p:spPr>
          <a:xfrm>
            <a:off x="6716039" y="2604468"/>
            <a:ext cx="4162870" cy="954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Falta de recursos financieros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Recién entrada al sector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Reconocimiento de marca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D130C0AE-B52E-4C65-A461-AD2F7D2362DE}"/>
              </a:ext>
            </a:extLst>
          </p:cNvPr>
          <p:cNvSpPr/>
          <p:nvPr/>
        </p:nvSpPr>
        <p:spPr>
          <a:xfrm>
            <a:off x="1632408" y="4710220"/>
            <a:ext cx="4162870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Crecimiento económico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Cultura y hábitos de consumo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Estilo de vida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Digitalización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6E783ACB-62DF-4DA3-9240-822BAEA78497}"/>
              </a:ext>
            </a:extLst>
          </p:cNvPr>
          <p:cNvSpPr/>
          <p:nvPr/>
        </p:nvSpPr>
        <p:spPr>
          <a:xfrm>
            <a:off x="6716039" y="4710220"/>
            <a:ext cx="4162870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Competencia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Tasas de interés e inflación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Regulaciones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s-ES" sz="14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Dependencia de pocos proveedores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6173DD7D-A9F5-4D7E-A942-64AE3F48B264}"/>
              </a:ext>
            </a:extLst>
          </p:cNvPr>
          <p:cNvSpPr/>
          <p:nvPr/>
        </p:nvSpPr>
        <p:spPr>
          <a:xfrm>
            <a:off x="1632399" y="2198171"/>
            <a:ext cx="4162870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FUERZA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95967C4C-72D9-469E-BB08-F31A36FBD11D}"/>
              </a:ext>
            </a:extLst>
          </p:cNvPr>
          <p:cNvSpPr/>
          <p:nvPr/>
        </p:nvSpPr>
        <p:spPr>
          <a:xfrm>
            <a:off x="6716039" y="2198171"/>
            <a:ext cx="4162870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PUNTOS DÉBILES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A2A2A928-93BB-46FE-9683-5A5BAADF87B3}"/>
              </a:ext>
            </a:extLst>
          </p:cNvPr>
          <p:cNvSpPr/>
          <p:nvPr/>
        </p:nvSpPr>
        <p:spPr>
          <a:xfrm>
            <a:off x="1632399" y="4303915"/>
            <a:ext cx="4162870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OPORTUNIDAD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84D1B01-F5DB-4D77-80D5-5CACEA0F7047}"/>
              </a:ext>
            </a:extLst>
          </p:cNvPr>
          <p:cNvSpPr/>
          <p:nvPr/>
        </p:nvSpPr>
        <p:spPr>
          <a:xfrm>
            <a:off x="6716039" y="4303915"/>
            <a:ext cx="4162870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AMENAZA</a:t>
            </a:r>
          </a:p>
        </p:txBody>
      </p:sp>
    </p:spTree>
    <p:extLst>
      <p:ext uri="{BB962C8B-B14F-4D97-AF65-F5344CB8AC3E}">
        <p14:creationId xmlns:p14="http://schemas.microsoft.com/office/powerpoint/2010/main" val="727364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9DB2188A-C0BB-FD16-9BED-EA40C20EA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A27CF57C-B1CE-D8C6-7689-AFF255FC2A80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Costes</a:t>
            </a:r>
          </a:p>
          <a:p>
            <a:pPr algn="ctr" rtl="0"/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217EC06-5FDD-4604-EA6D-EA91908EA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Gráfico 4" descr="Esta imagen es un gráfico de barras. ">
            <a:extLst>
              <a:ext uri="{FF2B5EF4-FFF2-40B4-BE49-F238E27FC236}">
                <a16:creationId xmlns:a16="http://schemas.microsoft.com/office/drawing/2014/main" id="{7C8ECEDF-1C1E-594D-52FB-AFB4778280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2723758"/>
              </p:ext>
            </p:extLst>
          </p:nvPr>
        </p:nvGraphicFramePr>
        <p:xfrm>
          <a:off x="522776" y="1511874"/>
          <a:ext cx="11033684" cy="4367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4571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series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4855629A-42F3-6590-A190-ED17DE3A4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17086EC4-BFAA-B2A4-D5C3-080D491117D3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Despliegue Web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6CC9CDD-7E67-9EC5-C0B0-15738441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o 6">
            <a:extLst>
              <a:ext uri="{FF2B5EF4-FFF2-40B4-BE49-F238E27FC236}">
                <a16:creationId xmlns:a16="http://schemas.microsoft.com/office/drawing/2014/main" id="{B5F77C3E-ECBE-49ED-348F-A87801A8ED4E}"/>
              </a:ext>
            </a:extLst>
          </p:cNvPr>
          <p:cNvGrpSpPr/>
          <p:nvPr/>
        </p:nvGrpSpPr>
        <p:grpSpPr>
          <a:xfrm>
            <a:off x="1128867" y="1097156"/>
            <a:ext cx="2717270" cy="2812480"/>
            <a:chOff x="574619" y="2138584"/>
            <a:chExt cx="4103023" cy="42467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26" name="Picture 2" descr="Microsoft Azure - Wikipedia, la enciclopedia libre">
              <a:extLst>
                <a:ext uri="{FF2B5EF4-FFF2-40B4-BE49-F238E27FC236}">
                  <a16:creationId xmlns:a16="http://schemas.microsoft.com/office/drawing/2014/main" id="{29E6AFC6-74C7-499D-54A0-81C3C718A7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3625" y="2138584"/>
              <a:ext cx="2580831" cy="2580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Azure Web app using Azure SQL using Private Endpoints - Azure Greg">
              <a:extLst>
                <a:ext uri="{FF2B5EF4-FFF2-40B4-BE49-F238E27FC236}">
                  <a16:creationId xmlns:a16="http://schemas.microsoft.com/office/drawing/2014/main" id="{793B8820-83CB-F215-65D7-5433F331CC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619" y="4845530"/>
              <a:ext cx="1489572" cy="1489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MySQL ClearDB database | Microsoft Azure Color">
              <a:extLst>
                <a:ext uri="{FF2B5EF4-FFF2-40B4-BE49-F238E27FC236}">
                  <a16:creationId xmlns:a16="http://schemas.microsoft.com/office/drawing/2014/main" id="{F5663772-332E-F7B2-6566-5AD0248E2C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94808" y="4800132"/>
              <a:ext cx="1182834" cy="1585242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Gráfico 5" descr="Agregar con relleno sólido">
              <a:extLst>
                <a:ext uri="{FF2B5EF4-FFF2-40B4-BE49-F238E27FC236}">
                  <a16:creationId xmlns:a16="http://schemas.microsoft.com/office/drawing/2014/main" id="{D9334BC7-EC0A-1C20-401E-FF3C5DDF9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81473" y="5033770"/>
              <a:ext cx="985137" cy="985137"/>
            </a:xfrm>
            <a:prstGeom prst="rect">
              <a:avLst/>
            </a:prstGeom>
          </p:spPr>
        </p:pic>
      </p:grpSp>
      <p:grpSp>
        <p:nvGrpSpPr>
          <p:cNvPr id="14" name="Grupo 13">
            <a:extLst>
              <a:ext uri="{FF2B5EF4-FFF2-40B4-BE49-F238E27FC236}">
                <a16:creationId xmlns:a16="http://schemas.microsoft.com/office/drawing/2014/main" id="{CA54890F-37BF-E40B-AF3B-9F410E6ED284}"/>
              </a:ext>
            </a:extLst>
          </p:cNvPr>
          <p:cNvGrpSpPr/>
          <p:nvPr/>
        </p:nvGrpSpPr>
        <p:grpSpPr>
          <a:xfrm>
            <a:off x="8345865" y="1844810"/>
            <a:ext cx="2570850" cy="2031533"/>
            <a:chOff x="7592017" y="2423200"/>
            <a:chExt cx="4371383" cy="3454349"/>
          </a:xfrm>
        </p:grpSpPr>
        <p:pic>
          <p:nvPicPr>
            <p:cNvPr id="8" name="Picture 10" descr="Logo – IONOS Newsroom (España)">
              <a:extLst>
                <a:ext uri="{FF2B5EF4-FFF2-40B4-BE49-F238E27FC236}">
                  <a16:creationId xmlns:a16="http://schemas.microsoft.com/office/drawing/2014/main" id="{0A8ED979-5BAC-AE1D-E22E-625EAA6A7B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2017" y="2423200"/>
              <a:ext cx="4371383" cy="12772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6" descr="Web Icon Logo PNG Vector (EPS) Free Download">
              <a:extLst>
                <a:ext uri="{FF2B5EF4-FFF2-40B4-BE49-F238E27FC236}">
                  <a16:creationId xmlns:a16="http://schemas.microsoft.com/office/drawing/2014/main" id="{7547F51A-20C8-CEEF-EBC2-02D488459F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4940" y="4364710"/>
              <a:ext cx="1512840" cy="1512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24A74924-8E9D-F210-59A7-9CF03B8E5EF1}"/>
              </a:ext>
            </a:extLst>
          </p:cNvPr>
          <p:cNvGrpSpPr/>
          <p:nvPr/>
        </p:nvGrpSpPr>
        <p:grpSpPr>
          <a:xfrm>
            <a:off x="4927740" y="3553906"/>
            <a:ext cx="2472459" cy="2814749"/>
            <a:chOff x="5010221" y="1838227"/>
            <a:chExt cx="2472459" cy="2814749"/>
          </a:xfrm>
        </p:grpSpPr>
        <p:pic>
          <p:nvPicPr>
            <p:cNvPr id="11" name="Imagen 10" descr="Código QR&#10;&#10;Descripción generada automáticamente">
              <a:extLst>
                <a:ext uri="{FF2B5EF4-FFF2-40B4-BE49-F238E27FC236}">
                  <a16:creationId xmlns:a16="http://schemas.microsoft.com/office/drawing/2014/main" id="{C5C4C53E-ECBB-E771-1A42-D58DC11D5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0221" y="1838227"/>
              <a:ext cx="2472459" cy="2472459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754CD82-21BA-A6D0-B3DF-A44E9D8658A8}"/>
                </a:ext>
              </a:extLst>
            </p:cNvPr>
            <p:cNvSpPr txBox="1"/>
            <p:nvPr/>
          </p:nvSpPr>
          <p:spPr>
            <a:xfrm>
              <a:off x="5178490" y="4129756"/>
              <a:ext cx="21273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800" b="1">
                  <a:latin typeface="Cascadia Code" panose="020B0609020000020004" pitchFamily="49" charset="0"/>
                  <a:cs typeface="Cascadia Code" panose="020B0609020000020004" pitchFamily="49" charset="0"/>
                </a:rPr>
                <a:t>plazzy.es</a:t>
              </a:r>
            </a:p>
          </p:txBody>
        </p:sp>
      </p:grpSp>
      <p:pic>
        <p:nvPicPr>
          <p:cNvPr id="5" name="Picture 2" descr="SSL icon PNG and SVG Vector Free Download">
            <a:extLst>
              <a:ext uri="{FF2B5EF4-FFF2-40B4-BE49-F238E27FC236}">
                <a16:creationId xmlns:a16="http://schemas.microsoft.com/office/drawing/2014/main" id="{BE28A17E-DB09-C6E2-8A19-44D4B53B5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751" y="2960422"/>
            <a:ext cx="728492" cy="93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Get Detailed Analytics and Statistics from your Github Actions | by Michel  C | Medium">
            <a:extLst>
              <a:ext uri="{FF2B5EF4-FFF2-40B4-BE49-F238E27FC236}">
                <a16:creationId xmlns:a16="http://schemas.microsoft.com/office/drawing/2014/main" id="{2814A599-CBDF-AC8C-131F-640192D77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4" r="21656"/>
          <a:stretch/>
        </p:blipFill>
        <p:spPr bwMode="auto">
          <a:xfrm>
            <a:off x="828533" y="4586637"/>
            <a:ext cx="1587152" cy="1343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E886F9A9-6CD8-9CAA-5A16-5BA350F83A9E}"/>
              </a:ext>
            </a:extLst>
          </p:cNvPr>
          <p:cNvGrpSpPr/>
          <p:nvPr/>
        </p:nvGrpSpPr>
        <p:grpSpPr>
          <a:xfrm>
            <a:off x="3038409" y="4821082"/>
            <a:ext cx="919085" cy="1024353"/>
            <a:chOff x="618179" y="5061856"/>
            <a:chExt cx="919085" cy="1024353"/>
          </a:xfrm>
        </p:grpSpPr>
        <p:pic>
          <p:nvPicPr>
            <p:cNvPr id="15" name="Picture 4" descr="Logotipo de github - Iconos gratis de redes sociales">
              <a:extLst>
                <a:ext uri="{FF2B5EF4-FFF2-40B4-BE49-F238E27FC236}">
                  <a16:creationId xmlns:a16="http://schemas.microsoft.com/office/drawing/2014/main" id="{D7D57107-DBE6-6D09-3872-6BB3C8AFA7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8179" y="5061856"/>
              <a:ext cx="875070" cy="8750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Git 101: What's a Git Repository and How to Create it? | by S.J. | An Idea  (by Ingenious Piece) | Medium">
              <a:extLst>
                <a:ext uri="{FF2B5EF4-FFF2-40B4-BE49-F238E27FC236}">
                  <a16:creationId xmlns:a16="http://schemas.microsoft.com/office/drawing/2014/main" id="{8DCD268D-09F7-8A29-E6AF-A417D69E5F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5714" y="5604661"/>
              <a:ext cx="481550" cy="4815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BE2014C4-7038-F79B-CA13-20DDBFC318FE}"/>
              </a:ext>
            </a:extLst>
          </p:cNvPr>
          <p:cNvCxnSpPr>
            <a:cxnSpLocks/>
          </p:cNvCxnSpPr>
          <p:nvPr/>
        </p:nvCxnSpPr>
        <p:spPr>
          <a:xfrm>
            <a:off x="3846136" y="2235199"/>
            <a:ext cx="4267348" cy="0"/>
          </a:xfrm>
          <a:prstGeom prst="straightConnector1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arrow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F913AB7-2D32-75DE-4383-CF43250DE249}"/>
              </a:ext>
            </a:extLst>
          </p:cNvPr>
          <p:cNvCxnSpPr/>
          <p:nvPr/>
        </p:nvCxnSpPr>
        <p:spPr>
          <a:xfrm flipH="1">
            <a:off x="2043112" y="5258617"/>
            <a:ext cx="868554" cy="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85B2A338-FC5E-C000-797F-D805D34EAD15}"/>
              </a:ext>
            </a:extLst>
          </p:cNvPr>
          <p:cNvCxnSpPr>
            <a:cxnSpLocks/>
          </p:cNvCxnSpPr>
          <p:nvPr/>
        </p:nvCxnSpPr>
        <p:spPr>
          <a:xfrm flipV="1">
            <a:off x="1622109" y="3909636"/>
            <a:ext cx="0" cy="814764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9A861C5-61A1-3BFF-9C85-00EB0F91C49E}"/>
              </a:ext>
            </a:extLst>
          </p:cNvPr>
          <p:cNvSpPr txBox="1"/>
          <p:nvPr/>
        </p:nvSpPr>
        <p:spPr>
          <a:xfrm>
            <a:off x="3038409" y="1790843"/>
            <a:ext cx="280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/>
              <a:t>Agregar registros A y TXT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5D534AC9-B123-7CB6-5F99-0F5ECEF134DF}"/>
              </a:ext>
            </a:extLst>
          </p:cNvPr>
          <p:cNvSpPr txBox="1"/>
          <p:nvPr/>
        </p:nvSpPr>
        <p:spPr>
          <a:xfrm>
            <a:off x="6096000" y="2467602"/>
            <a:ext cx="2570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/>
              <a:t>DNS apunta a Web App</a:t>
            </a:r>
          </a:p>
        </p:txBody>
      </p:sp>
    </p:spTree>
    <p:extLst>
      <p:ext uri="{BB962C8B-B14F-4D97-AF65-F5344CB8AC3E}">
        <p14:creationId xmlns:p14="http://schemas.microsoft.com/office/powerpoint/2010/main" val="2318480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2.96296E-6 L 0.22227 -2.96296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21081 -4.07407E-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7" grpId="2"/>
      <p:bldP spid="28" grpId="0"/>
      <p:bldP spid="28" grpId="1"/>
      <p:bldP spid="28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Rombo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13" name="Rombo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rtlCol="0" anchor="ctr">
            <a:spAutoFit/>
          </a:bodyPr>
          <a:lstStyle/>
          <a:p>
            <a:pPr rtl="0"/>
            <a:r>
              <a:rPr lang="es-ES" sz="7200" b="1">
                <a:solidFill>
                  <a:schemeClr val="bg1"/>
                </a:solidFill>
              </a:rPr>
              <a:t>Gracias</a:t>
            </a:r>
            <a:endParaRPr lang="es-ES" sz="720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lipse 22">
            <a:extLst>
              <a:ext uri="{FF2B5EF4-FFF2-40B4-BE49-F238E27FC236}">
                <a16:creationId xmlns:a16="http://schemas.microsoft.com/office/drawing/2014/main" id="{364CFD90-D0E1-4BC3-9D8B-7503E2632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11626" y="1720850"/>
            <a:ext cx="3968750" cy="396875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" name="Títu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es-ES"/>
              <a:t>Diapositiva de análisis de proyecto 2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Índice del proyecto</a:t>
            </a:r>
            <a:br>
              <a:rPr lang="es-ES" sz="28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E3ECCC05-FF78-40FA-84FF-172821D8B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48275" y="2857500"/>
            <a:ext cx="1695450" cy="16954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500" b="1">
                <a:latin typeface="+mj-lt"/>
              </a:rPr>
              <a:t>PLAZZY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D6178536-4D8A-4FF2-BBDC-4B3E7E0FC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725" y="161387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600"/>
              <a:t>INTRODUCCIÓN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416F1356-9015-4B5C-9C64-3C1D963E5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32600" y="1514475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EB7F2E37-0ACF-4E8A-9C1D-EC5B65BA2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93025" y="333472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600"/>
              <a:t>COSTES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88F812F5-70AF-4FBD-80D9-D59B3C456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90264" y="3235325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952C5002-7E64-4069-ACA0-6876E54A9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725" y="5154978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600"/>
              <a:t>COMPONENTES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A49C5F3A-6F0D-4A0F-AE6E-92F342C22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32600" y="5055576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94A75A79-A67A-4A23-8588-7FC5EB9A5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87500" y="161387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600"/>
              <a:t>ANÁLISIS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BBC62739-FA35-49F8-8929-743B31F55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19600" y="1514475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71BB375D-5EE6-4428-9817-2C7DB6B94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200" y="333472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sz="1600"/>
              <a:t>DESPLIEGUE</a:t>
            </a:r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B3A511B7-C7F3-4107-9962-1E10D2E0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70300" y="3235325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D4D7D4B6-62C2-45AB-89A5-3A41DA02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87500" y="5154978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/>
            <a:r>
              <a:rPr lang="es-ES" sz="1600"/>
              <a:t>TECNOLOGÍAS UTILIZADAS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3902602-D4BC-4D44-AC14-BB55A86C5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19600" y="5055576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grpSp>
        <p:nvGrpSpPr>
          <p:cNvPr id="31" name="Grupo 30" descr="Iconos de gráfico de barras y gráfico de líneas.">
            <a:extLst>
              <a:ext uri="{FF2B5EF4-FFF2-40B4-BE49-F238E27FC236}">
                <a16:creationId xmlns:a16="http://schemas.microsoft.com/office/drawing/2014/main" id="{044C3643-8A0E-47C1-BEB8-C73203B5E58D}"/>
              </a:ext>
            </a:extLst>
          </p:cNvPr>
          <p:cNvGrpSpPr/>
          <p:nvPr/>
        </p:nvGrpSpPr>
        <p:grpSpPr>
          <a:xfrm>
            <a:off x="4715661" y="1810536"/>
            <a:ext cx="347679" cy="347679"/>
            <a:chOff x="4319588" y="2492375"/>
            <a:chExt cx="287338" cy="287338"/>
          </a:xfrm>
          <a:solidFill>
            <a:schemeClr val="bg1"/>
          </a:solidFill>
        </p:grpSpPr>
        <p:sp>
          <p:nvSpPr>
            <p:cNvPr id="32" name="Forma libre 372">
              <a:extLst>
                <a:ext uri="{FF2B5EF4-FFF2-40B4-BE49-F238E27FC236}">
                  <a16:creationId xmlns:a16="http://schemas.microsoft.com/office/drawing/2014/main" id="{56E8F5A5-5318-470B-8F42-337C26408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/>
            </a:p>
          </p:txBody>
        </p:sp>
        <p:sp>
          <p:nvSpPr>
            <p:cNvPr id="33" name="Forma libre 373">
              <a:extLst>
                <a:ext uri="{FF2B5EF4-FFF2-40B4-BE49-F238E27FC236}">
                  <a16:creationId xmlns:a16="http://schemas.microsoft.com/office/drawing/2014/main" id="{6AA1356D-8F1B-4281-BEC5-5B4EBF7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/>
            </a:p>
          </p:txBody>
        </p:sp>
      </p:grpSp>
      <p:sp>
        <p:nvSpPr>
          <p:cNvPr id="34" name="Forma libre 1676" descr="Icono de casilla de verificación. ">
            <a:extLst>
              <a:ext uri="{FF2B5EF4-FFF2-40B4-BE49-F238E27FC236}">
                <a16:creationId xmlns:a16="http://schemas.microsoft.com/office/drawing/2014/main" id="{6FB02354-C73F-4DCF-8004-E9CCA66963EA}"/>
              </a:ext>
            </a:extLst>
          </p:cNvPr>
          <p:cNvSpPr>
            <a:spLocks noEditPoints="1"/>
          </p:cNvSpPr>
          <p:nvPr/>
        </p:nvSpPr>
        <p:spPr bwMode="auto">
          <a:xfrm>
            <a:off x="7129621" y="1811496"/>
            <a:ext cx="345758" cy="345758"/>
          </a:xfrm>
          <a:custGeom>
            <a:avLst/>
            <a:gdLst>
              <a:gd name="T0" fmla="*/ 374 w 719"/>
              <a:gd name="T1" fmla="*/ 267 h 719"/>
              <a:gd name="T2" fmla="*/ 366 w 719"/>
              <a:gd name="T3" fmla="*/ 263 h 719"/>
              <a:gd name="T4" fmla="*/ 362 w 719"/>
              <a:gd name="T5" fmla="*/ 254 h 719"/>
              <a:gd name="T6" fmla="*/ 366 w 719"/>
              <a:gd name="T7" fmla="*/ 247 h 719"/>
              <a:gd name="T8" fmla="*/ 374 w 719"/>
              <a:gd name="T9" fmla="*/ 243 h 719"/>
              <a:gd name="T10" fmla="*/ 621 w 719"/>
              <a:gd name="T11" fmla="*/ 244 h 719"/>
              <a:gd name="T12" fmla="*/ 627 w 719"/>
              <a:gd name="T13" fmla="*/ 250 h 719"/>
              <a:gd name="T14" fmla="*/ 627 w 719"/>
              <a:gd name="T15" fmla="*/ 260 h 719"/>
              <a:gd name="T16" fmla="*/ 621 w 719"/>
              <a:gd name="T17" fmla="*/ 265 h 719"/>
              <a:gd name="T18" fmla="*/ 616 w 719"/>
              <a:gd name="T19" fmla="*/ 528 h 719"/>
              <a:gd name="T20" fmla="*/ 370 w 719"/>
              <a:gd name="T21" fmla="*/ 527 h 719"/>
              <a:gd name="T22" fmla="*/ 363 w 719"/>
              <a:gd name="T23" fmla="*/ 521 h 719"/>
              <a:gd name="T24" fmla="*/ 363 w 719"/>
              <a:gd name="T25" fmla="*/ 512 h 719"/>
              <a:gd name="T26" fmla="*/ 370 w 719"/>
              <a:gd name="T27" fmla="*/ 505 h 719"/>
              <a:gd name="T28" fmla="*/ 616 w 719"/>
              <a:gd name="T29" fmla="*/ 504 h 719"/>
              <a:gd name="T30" fmla="*/ 625 w 719"/>
              <a:gd name="T31" fmla="*/ 507 h 719"/>
              <a:gd name="T32" fmla="*/ 628 w 719"/>
              <a:gd name="T33" fmla="*/ 516 h 719"/>
              <a:gd name="T34" fmla="*/ 625 w 719"/>
              <a:gd name="T35" fmla="*/ 525 h 719"/>
              <a:gd name="T36" fmla="*/ 616 w 719"/>
              <a:gd name="T37" fmla="*/ 528 h 719"/>
              <a:gd name="T38" fmla="*/ 171 w 719"/>
              <a:gd name="T39" fmla="*/ 279 h 719"/>
              <a:gd name="T40" fmla="*/ 164 w 719"/>
              <a:gd name="T41" fmla="*/ 282 h 719"/>
              <a:gd name="T42" fmla="*/ 155 w 719"/>
              <a:gd name="T43" fmla="*/ 279 h 719"/>
              <a:gd name="T44" fmla="*/ 92 w 719"/>
              <a:gd name="T45" fmla="*/ 214 h 719"/>
              <a:gd name="T46" fmla="*/ 92 w 719"/>
              <a:gd name="T47" fmla="*/ 205 h 719"/>
              <a:gd name="T48" fmla="*/ 98 w 719"/>
              <a:gd name="T49" fmla="*/ 198 h 719"/>
              <a:gd name="T50" fmla="*/ 107 w 719"/>
              <a:gd name="T51" fmla="*/ 198 h 719"/>
              <a:gd name="T52" fmla="*/ 164 w 719"/>
              <a:gd name="T53" fmla="*/ 253 h 719"/>
              <a:gd name="T54" fmla="*/ 309 w 719"/>
              <a:gd name="T55" fmla="*/ 109 h 719"/>
              <a:gd name="T56" fmla="*/ 318 w 719"/>
              <a:gd name="T57" fmla="*/ 109 h 719"/>
              <a:gd name="T58" fmla="*/ 325 w 719"/>
              <a:gd name="T59" fmla="*/ 114 h 719"/>
              <a:gd name="T60" fmla="*/ 325 w 719"/>
              <a:gd name="T61" fmla="*/ 124 h 719"/>
              <a:gd name="T62" fmla="*/ 323 w 719"/>
              <a:gd name="T63" fmla="*/ 414 h 719"/>
              <a:gd name="T64" fmla="*/ 168 w 719"/>
              <a:gd name="T65" fmla="*/ 568 h 719"/>
              <a:gd name="T66" fmla="*/ 158 w 719"/>
              <a:gd name="T67" fmla="*/ 568 h 719"/>
              <a:gd name="T68" fmla="*/ 94 w 719"/>
              <a:gd name="T69" fmla="*/ 505 h 719"/>
              <a:gd name="T70" fmla="*/ 91 w 719"/>
              <a:gd name="T71" fmla="*/ 497 h 719"/>
              <a:gd name="T72" fmla="*/ 94 w 719"/>
              <a:gd name="T73" fmla="*/ 488 h 719"/>
              <a:gd name="T74" fmla="*/ 103 w 719"/>
              <a:gd name="T75" fmla="*/ 485 h 719"/>
              <a:gd name="T76" fmla="*/ 111 w 719"/>
              <a:gd name="T77" fmla="*/ 488 h 719"/>
              <a:gd name="T78" fmla="*/ 306 w 719"/>
              <a:gd name="T79" fmla="*/ 397 h 719"/>
              <a:gd name="T80" fmla="*/ 314 w 719"/>
              <a:gd name="T81" fmla="*/ 394 h 719"/>
              <a:gd name="T82" fmla="*/ 323 w 719"/>
              <a:gd name="T83" fmla="*/ 398 h 719"/>
              <a:gd name="T84" fmla="*/ 326 w 719"/>
              <a:gd name="T85" fmla="*/ 406 h 719"/>
              <a:gd name="T86" fmla="*/ 323 w 719"/>
              <a:gd name="T87" fmla="*/ 414 h 719"/>
              <a:gd name="T88" fmla="*/ 12 w 719"/>
              <a:gd name="T89" fmla="*/ 0 h 719"/>
              <a:gd name="T90" fmla="*/ 3 w 719"/>
              <a:gd name="T91" fmla="*/ 5 h 719"/>
              <a:gd name="T92" fmla="*/ 0 w 719"/>
              <a:gd name="T93" fmla="*/ 13 h 719"/>
              <a:gd name="T94" fmla="*/ 1 w 719"/>
              <a:gd name="T95" fmla="*/ 713 h 719"/>
              <a:gd name="T96" fmla="*/ 8 w 719"/>
              <a:gd name="T97" fmla="*/ 719 h 719"/>
              <a:gd name="T98" fmla="*/ 707 w 719"/>
              <a:gd name="T99" fmla="*/ 719 h 719"/>
              <a:gd name="T100" fmla="*/ 716 w 719"/>
              <a:gd name="T101" fmla="*/ 716 h 719"/>
              <a:gd name="T102" fmla="*/ 719 w 719"/>
              <a:gd name="T103" fmla="*/ 707 h 719"/>
              <a:gd name="T104" fmla="*/ 718 w 719"/>
              <a:gd name="T105" fmla="*/ 8 h 719"/>
              <a:gd name="T106" fmla="*/ 711 w 719"/>
              <a:gd name="T107" fmla="*/ 2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19" h="719">
                <a:moveTo>
                  <a:pt x="616" y="267"/>
                </a:moveTo>
                <a:lnTo>
                  <a:pt x="374" y="267"/>
                </a:lnTo>
                <a:lnTo>
                  <a:pt x="370" y="265"/>
                </a:lnTo>
                <a:lnTo>
                  <a:pt x="366" y="263"/>
                </a:lnTo>
                <a:lnTo>
                  <a:pt x="363" y="260"/>
                </a:lnTo>
                <a:lnTo>
                  <a:pt x="362" y="254"/>
                </a:lnTo>
                <a:lnTo>
                  <a:pt x="363" y="250"/>
                </a:lnTo>
                <a:lnTo>
                  <a:pt x="366" y="247"/>
                </a:lnTo>
                <a:lnTo>
                  <a:pt x="370" y="244"/>
                </a:lnTo>
                <a:lnTo>
                  <a:pt x="374" y="243"/>
                </a:lnTo>
                <a:lnTo>
                  <a:pt x="616" y="243"/>
                </a:lnTo>
                <a:lnTo>
                  <a:pt x="621" y="244"/>
                </a:lnTo>
                <a:lnTo>
                  <a:pt x="625" y="247"/>
                </a:lnTo>
                <a:lnTo>
                  <a:pt x="627" y="250"/>
                </a:lnTo>
                <a:lnTo>
                  <a:pt x="628" y="254"/>
                </a:lnTo>
                <a:lnTo>
                  <a:pt x="627" y="260"/>
                </a:lnTo>
                <a:lnTo>
                  <a:pt x="625" y="263"/>
                </a:lnTo>
                <a:lnTo>
                  <a:pt x="621" y="265"/>
                </a:lnTo>
                <a:lnTo>
                  <a:pt x="616" y="267"/>
                </a:lnTo>
                <a:close/>
                <a:moveTo>
                  <a:pt x="616" y="528"/>
                </a:moveTo>
                <a:lnTo>
                  <a:pt x="374" y="528"/>
                </a:lnTo>
                <a:lnTo>
                  <a:pt x="370" y="527"/>
                </a:lnTo>
                <a:lnTo>
                  <a:pt x="366" y="525"/>
                </a:lnTo>
                <a:lnTo>
                  <a:pt x="363" y="521"/>
                </a:lnTo>
                <a:lnTo>
                  <a:pt x="362" y="516"/>
                </a:lnTo>
                <a:lnTo>
                  <a:pt x="363" y="512"/>
                </a:lnTo>
                <a:lnTo>
                  <a:pt x="366" y="507"/>
                </a:lnTo>
                <a:lnTo>
                  <a:pt x="370" y="505"/>
                </a:lnTo>
                <a:lnTo>
                  <a:pt x="374" y="504"/>
                </a:lnTo>
                <a:lnTo>
                  <a:pt x="616" y="504"/>
                </a:lnTo>
                <a:lnTo>
                  <a:pt x="621" y="505"/>
                </a:lnTo>
                <a:lnTo>
                  <a:pt x="625" y="507"/>
                </a:lnTo>
                <a:lnTo>
                  <a:pt x="627" y="512"/>
                </a:lnTo>
                <a:lnTo>
                  <a:pt x="628" y="516"/>
                </a:lnTo>
                <a:lnTo>
                  <a:pt x="627" y="521"/>
                </a:lnTo>
                <a:lnTo>
                  <a:pt x="625" y="525"/>
                </a:lnTo>
                <a:lnTo>
                  <a:pt x="621" y="527"/>
                </a:lnTo>
                <a:lnTo>
                  <a:pt x="616" y="528"/>
                </a:lnTo>
                <a:close/>
                <a:moveTo>
                  <a:pt x="323" y="127"/>
                </a:moveTo>
                <a:lnTo>
                  <a:pt x="171" y="279"/>
                </a:lnTo>
                <a:lnTo>
                  <a:pt x="168" y="282"/>
                </a:lnTo>
                <a:lnTo>
                  <a:pt x="164" y="282"/>
                </a:lnTo>
                <a:lnTo>
                  <a:pt x="158" y="282"/>
                </a:lnTo>
                <a:lnTo>
                  <a:pt x="155" y="279"/>
                </a:lnTo>
                <a:lnTo>
                  <a:pt x="94" y="218"/>
                </a:lnTo>
                <a:lnTo>
                  <a:pt x="92" y="214"/>
                </a:lnTo>
                <a:lnTo>
                  <a:pt x="91" y="209"/>
                </a:lnTo>
                <a:lnTo>
                  <a:pt x="92" y="205"/>
                </a:lnTo>
                <a:lnTo>
                  <a:pt x="94" y="201"/>
                </a:lnTo>
                <a:lnTo>
                  <a:pt x="98" y="198"/>
                </a:lnTo>
                <a:lnTo>
                  <a:pt x="103" y="197"/>
                </a:lnTo>
                <a:lnTo>
                  <a:pt x="107" y="198"/>
                </a:lnTo>
                <a:lnTo>
                  <a:pt x="111" y="201"/>
                </a:lnTo>
                <a:lnTo>
                  <a:pt x="164" y="253"/>
                </a:lnTo>
                <a:lnTo>
                  <a:pt x="306" y="111"/>
                </a:lnTo>
                <a:lnTo>
                  <a:pt x="309" y="109"/>
                </a:lnTo>
                <a:lnTo>
                  <a:pt x="314" y="108"/>
                </a:lnTo>
                <a:lnTo>
                  <a:pt x="318" y="109"/>
                </a:lnTo>
                <a:lnTo>
                  <a:pt x="323" y="111"/>
                </a:lnTo>
                <a:lnTo>
                  <a:pt x="325" y="114"/>
                </a:lnTo>
                <a:lnTo>
                  <a:pt x="326" y="119"/>
                </a:lnTo>
                <a:lnTo>
                  <a:pt x="325" y="124"/>
                </a:lnTo>
                <a:lnTo>
                  <a:pt x="323" y="127"/>
                </a:lnTo>
                <a:close/>
                <a:moveTo>
                  <a:pt x="323" y="414"/>
                </a:moveTo>
                <a:lnTo>
                  <a:pt x="171" y="565"/>
                </a:lnTo>
                <a:lnTo>
                  <a:pt x="168" y="568"/>
                </a:lnTo>
                <a:lnTo>
                  <a:pt x="164" y="569"/>
                </a:lnTo>
                <a:lnTo>
                  <a:pt x="158" y="568"/>
                </a:lnTo>
                <a:lnTo>
                  <a:pt x="155" y="565"/>
                </a:lnTo>
                <a:lnTo>
                  <a:pt x="94" y="505"/>
                </a:lnTo>
                <a:lnTo>
                  <a:pt x="92" y="502"/>
                </a:lnTo>
                <a:lnTo>
                  <a:pt x="91" y="497"/>
                </a:lnTo>
                <a:lnTo>
                  <a:pt x="92" y="493"/>
                </a:lnTo>
                <a:lnTo>
                  <a:pt x="94" y="488"/>
                </a:lnTo>
                <a:lnTo>
                  <a:pt x="98" y="486"/>
                </a:lnTo>
                <a:lnTo>
                  <a:pt x="103" y="485"/>
                </a:lnTo>
                <a:lnTo>
                  <a:pt x="107" y="486"/>
                </a:lnTo>
                <a:lnTo>
                  <a:pt x="111" y="488"/>
                </a:lnTo>
                <a:lnTo>
                  <a:pt x="164" y="540"/>
                </a:lnTo>
                <a:lnTo>
                  <a:pt x="306" y="397"/>
                </a:lnTo>
                <a:lnTo>
                  <a:pt x="309" y="395"/>
                </a:lnTo>
                <a:lnTo>
                  <a:pt x="314" y="394"/>
                </a:lnTo>
                <a:lnTo>
                  <a:pt x="318" y="395"/>
                </a:lnTo>
                <a:lnTo>
                  <a:pt x="323" y="398"/>
                </a:lnTo>
                <a:lnTo>
                  <a:pt x="325" y="401"/>
                </a:lnTo>
                <a:lnTo>
                  <a:pt x="326" y="406"/>
                </a:lnTo>
                <a:lnTo>
                  <a:pt x="325" y="410"/>
                </a:lnTo>
                <a:lnTo>
                  <a:pt x="323" y="414"/>
                </a:lnTo>
                <a:close/>
                <a:moveTo>
                  <a:pt x="707" y="0"/>
                </a:moveTo>
                <a:lnTo>
                  <a:pt x="12" y="0"/>
                </a:lnTo>
                <a:lnTo>
                  <a:pt x="8" y="2"/>
                </a:lnTo>
                <a:lnTo>
                  <a:pt x="3" y="5"/>
                </a:lnTo>
                <a:lnTo>
                  <a:pt x="1" y="8"/>
                </a:lnTo>
                <a:lnTo>
                  <a:pt x="0" y="13"/>
                </a:lnTo>
                <a:lnTo>
                  <a:pt x="0" y="707"/>
                </a:lnTo>
                <a:lnTo>
                  <a:pt x="1" y="713"/>
                </a:lnTo>
                <a:lnTo>
                  <a:pt x="3" y="716"/>
                </a:lnTo>
                <a:lnTo>
                  <a:pt x="8" y="719"/>
                </a:lnTo>
                <a:lnTo>
                  <a:pt x="12" y="719"/>
                </a:lnTo>
                <a:lnTo>
                  <a:pt x="707" y="719"/>
                </a:lnTo>
                <a:lnTo>
                  <a:pt x="711" y="719"/>
                </a:lnTo>
                <a:lnTo>
                  <a:pt x="716" y="716"/>
                </a:lnTo>
                <a:lnTo>
                  <a:pt x="718" y="713"/>
                </a:lnTo>
                <a:lnTo>
                  <a:pt x="719" y="707"/>
                </a:lnTo>
                <a:lnTo>
                  <a:pt x="719" y="13"/>
                </a:lnTo>
                <a:lnTo>
                  <a:pt x="718" y="8"/>
                </a:lnTo>
                <a:lnTo>
                  <a:pt x="716" y="5"/>
                </a:lnTo>
                <a:lnTo>
                  <a:pt x="711" y="2"/>
                </a:lnTo>
                <a:lnTo>
                  <a:pt x="7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/>
          </a:p>
        </p:txBody>
      </p:sp>
      <p:grpSp>
        <p:nvGrpSpPr>
          <p:cNvPr id="39" name="Grupo 38" descr="Icono de engranajes. ">
            <a:extLst>
              <a:ext uri="{FF2B5EF4-FFF2-40B4-BE49-F238E27FC236}">
                <a16:creationId xmlns:a16="http://schemas.microsoft.com/office/drawing/2014/main" id="{5BC0E3F0-447D-4721-AB1F-C8243BA36671}"/>
              </a:ext>
            </a:extLst>
          </p:cNvPr>
          <p:cNvGrpSpPr/>
          <p:nvPr/>
        </p:nvGrpSpPr>
        <p:grpSpPr>
          <a:xfrm>
            <a:off x="4717582" y="5353558"/>
            <a:ext cx="343837" cy="343837"/>
            <a:chOff x="7613650" y="1387475"/>
            <a:chExt cx="284163" cy="284163"/>
          </a:xfrm>
          <a:solidFill>
            <a:schemeClr val="bg1"/>
          </a:solidFill>
        </p:grpSpPr>
        <p:sp>
          <p:nvSpPr>
            <p:cNvPr id="40" name="Forma libre 4359">
              <a:extLst>
                <a:ext uri="{FF2B5EF4-FFF2-40B4-BE49-F238E27FC236}">
                  <a16:creationId xmlns:a16="http://schemas.microsoft.com/office/drawing/2014/main" id="{351831F3-9830-4A23-8B34-11A3FCCA02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13650" y="1471613"/>
              <a:ext cx="200025" cy="200025"/>
            </a:xfrm>
            <a:custGeom>
              <a:avLst/>
              <a:gdLst>
                <a:gd name="T0" fmla="*/ 276 w 629"/>
                <a:gd name="T1" fmla="*/ 436 h 629"/>
                <a:gd name="T2" fmla="*/ 233 w 629"/>
                <a:gd name="T3" fmla="*/ 411 h 629"/>
                <a:gd name="T4" fmla="*/ 202 w 629"/>
                <a:gd name="T5" fmla="*/ 374 h 629"/>
                <a:gd name="T6" fmla="*/ 187 w 629"/>
                <a:gd name="T7" fmla="*/ 325 h 629"/>
                <a:gd name="T8" fmla="*/ 192 w 629"/>
                <a:gd name="T9" fmla="*/ 274 h 629"/>
                <a:gd name="T10" fmla="*/ 216 w 629"/>
                <a:gd name="T11" fmla="*/ 231 h 629"/>
                <a:gd name="T12" fmla="*/ 253 w 629"/>
                <a:gd name="T13" fmla="*/ 199 h 629"/>
                <a:gd name="T14" fmla="*/ 301 w 629"/>
                <a:gd name="T15" fmla="*/ 184 h 629"/>
                <a:gd name="T16" fmla="*/ 352 w 629"/>
                <a:gd name="T17" fmla="*/ 190 h 629"/>
                <a:gd name="T18" fmla="*/ 395 w 629"/>
                <a:gd name="T19" fmla="*/ 213 h 629"/>
                <a:gd name="T20" fmla="*/ 426 w 629"/>
                <a:gd name="T21" fmla="*/ 252 h 629"/>
                <a:gd name="T22" fmla="*/ 441 w 629"/>
                <a:gd name="T23" fmla="*/ 300 h 629"/>
                <a:gd name="T24" fmla="*/ 436 w 629"/>
                <a:gd name="T25" fmla="*/ 350 h 629"/>
                <a:gd name="T26" fmla="*/ 413 w 629"/>
                <a:gd name="T27" fmla="*/ 394 h 629"/>
                <a:gd name="T28" fmla="*/ 375 w 629"/>
                <a:gd name="T29" fmla="*/ 425 h 629"/>
                <a:gd name="T30" fmla="*/ 327 w 629"/>
                <a:gd name="T31" fmla="*/ 440 h 629"/>
                <a:gd name="T32" fmla="*/ 572 w 629"/>
                <a:gd name="T33" fmla="*/ 346 h 629"/>
                <a:gd name="T34" fmla="*/ 574 w 629"/>
                <a:gd name="T35" fmla="*/ 302 h 629"/>
                <a:gd name="T36" fmla="*/ 620 w 629"/>
                <a:gd name="T37" fmla="*/ 241 h 629"/>
                <a:gd name="T38" fmla="*/ 628 w 629"/>
                <a:gd name="T39" fmla="*/ 231 h 629"/>
                <a:gd name="T40" fmla="*/ 625 w 629"/>
                <a:gd name="T41" fmla="*/ 219 h 629"/>
                <a:gd name="T42" fmla="*/ 544 w 629"/>
                <a:gd name="T43" fmla="*/ 84 h 629"/>
                <a:gd name="T44" fmla="*/ 532 w 629"/>
                <a:gd name="T45" fmla="*/ 83 h 629"/>
                <a:gd name="T46" fmla="*/ 447 w 629"/>
                <a:gd name="T47" fmla="*/ 88 h 629"/>
                <a:gd name="T48" fmla="*/ 407 w 629"/>
                <a:gd name="T49" fmla="*/ 69 h 629"/>
                <a:gd name="T50" fmla="*/ 404 w 629"/>
                <a:gd name="T51" fmla="*/ 7 h 629"/>
                <a:gd name="T52" fmla="*/ 395 w 629"/>
                <a:gd name="T53" fmla="*/ 0 h 629"/>
                <a:gd name="T54" fmla="*/ 235 w 629"/>
                <a:gd name="T55" fmla="*/ 1 h 629"/>
                <a:gd name="T56" fmla="*/ 227 w 629"/>
                <a:gd name="T57" fmla="*/ 10 h 629"/>
                <a:gd name="T58" fmla="*/ 216 w 629"/>
                <a:gd name="T59" fmla="*/ 72 h 629"/>
                <a:gd name="T60" fmla="*/ 177 w 629"/>
                <a:gd name="T61" fmla="*/ 91 h 629"/>
                <a:gd name="T62" fmla="*/ 98 w 629"/>
                <a:gd name="T63" fmla="*/ 84 h 629"/>
                <a:gd name="T64" fmla="*/ 87 w 629"/>
                <a:gd name="T65" fmla="*/ 83 h 629"/>
                <a:gd name="T66" fmla="*/ 78 w 629"/>
                <a:gd name="T67" fmla="*/ 90 h 629"/>
                <a:gd name="T68" fmla="*/ 1 w 629"/>
                <a:gd name="T69" fmla="*/ 228 h 629"/>
                <a:gd name="T70" fmla="*/ 57 w 629"/>
                <a:gd name="T71" fmla="*/ 269 h 629"/>
                <a:gd name="T72" fmla="*/ 54 w 629"/>
                <a:gd name="T73" fmla="*/ 313 h 629"/>
                <a:gd name="T74" fmla="*/ 57 w 629"/>
                <a:gd name="T75" fmla="*/ 355 h 629"/>
                <a:gd name="T76" fmla="*/ 2 w 629"/>
                <a:gd name="T77" fmla="*/ 391 h 629"/>
                <a:gd name="T78" fmla="*/ 1 w 629"/>
                <a:gd name="T79" fmla="*/ 402 h 629"/>
                <a:gd name="T80" fmla="*/ 86 w 629"/>
                <a:gd name="T81" fmla="*/ 543 h 629"/>
                <a:gd name="T82" fmla="*/ 98 w 629"/>
                <a:gd name="T83" fmla="*/ 542 h 629"/>
                <a:gd name="T84" fmla="*/ 177 w 629"/>
                <a:gd name="T85" fmla="*/ 533 h 629"/>
                <a:gd name="T86" fmla="*/ 216 w 629"/>
                <a:gd name="T87" fmla="*/ 552 h 629"/>
                <a:gd name="T88" fmla="*/ 227 w 629"/>
                <a:gd name="T89" fmla="*/ 620 h 629"/>
                <a:gd name="T90" fmla="*/ 235 w 629"/>
                <a:gd name="T91" fmla="*/ 628 h 629"/>
                <a:gd name="T92" fmla="*/ 395 w 629"/>
                <a:gd name="T93" fmla="*/ 629 h 629"/>
                <a:gd name="T94" fmla="*/ 404 w 629"/>
                <a:gd name="T95" fmla="*/ 623 h 629"/>
                <a:gd name="T96" fmla="*/ 407 w 629"/>
                <a:gd name="T97" fmla="*/ 556 h 629"/>
                <a:gd name="T98" fmla="*/ 447 w 629"/>
                <a:gd name="T99" fmla="*/ 538 h 629"/>
                <a:gd name="T100" fmla="*/ 533 w 629"/>
                <a:gd name="T101" fmla="*/ 543 h 629"/>
                <a:gd name="T102" fmla="*/ 545 w 629"/>
                <a:gd name="T103" fmla="*/ 543 h 629"/>
                <a:gd name="T104" fmla="*/ 627 w 629"/>
                <a:gd name="T105" fmla="*/ 405 h 629"/>
                <a:gd name="T106" fmla="*/ 628 w 629"/>
                <a:gd name="T107" fmla="*/ 394 h 629"/>
                <a:gd name="T108" fmla="*/ 621 w 629"/>
                <a:gd name="T109" fmla="*/ 385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629">
                  <a:moveTo>
                    <a:pt x="314" y="441"/>
                  </a:moveTo>
                  <a:lnTo>
                    <a:pt x="301" y="440"/>
                  </a:lnTo>
                  <a:lnTo>
                    <a:pt x="288" y="439"/>
                  </a:lnTo>
                  <a:lnTo>
                    <a:pt x="276" y="436"/>
                  </a:lnTo>
                  <a:lnTo>
                    <a:pt x="264" y="430"/>
                  </a:lnTo>
                  <a:lnTo>
                    <a:pt x="253" y="425"/>
                  </a:lnTo>
                  <a:lnTo>
                    <a:pt x="242" y="418"/>
                  </a:lnTo>
                  <a:lnTo>
                    <a:pt x="233" y="411"/>
                  </a:lnTo>
                  <a:lnTo>
                    <a:pt x="223" y="404"/>
                  </a:lnTo>
                  <a:lnTo>
                    <a:pt x="216" y="394"/>
                  </a:lnTo>
                  <a:lnTo>
                    <a:pt x="208" y="384"/>
                  </a:lnTo>
                  <a:lnTo>
                    <a:pt x="202" y="374"/>
                  </a:lnTo>
                  <a:lnTo>
                    <a:pt x="196" y="362"/>
                  </a:lnTo>
                  <a:lnTo>
                    <a:pt x="192" y="350"/>
                  </a:lnTo>
                  <a:lnTo>
                    <a:pt x="189" y="338"/>
                  </a:lnTo>
                  <a:lnTo>
                    <a:pt x="187" y="325"/>
                  </a:lnTo>
                  <a:lnTo>
                    <a:pt x="186" y="313"/>
                  </a:lnTo>
                  <a:lnTo>
                    <a:pt x="187" y="300"/>
                  </a:lnTo>
                  <a:lnTo>
                    <a:pt x="189" y="287"/>
                  </a:lnTo>
                  <a:lnTo>
                    <a:pt x="192" y="274"/>
                  </a:lnTo>
                  <a:lnTo>
                    <a:pt x="196" y="262"/>
                  </a:lnTo>
                  <a:lnTo>
                    <a:pt x="202" y="252"/>
                  </a:lnTo>
                  <a:lnTo>
                    <a:pt x="208" y="241"/>
                  </a:lnTo>
                  <a:lnTo>
                    <a:pt x="216" y="231"/>
                  </a:lnTo>
                  <a:lnTo>
                    <a:pt x="223" y="222"/>
                  </a:lnTo>
                  <a:lnTo>
                    <a:pt x="233" y="213"/>
                  </a:lnTo>
                  <a:lnTo>
                    <a:pt x="242" y="206"/>
                  </a:lnTo>
                  <a:lnTo>
                    <a:pt x="253" y="199"/>
                  </a:lnTo>
                  <a:lnTo>
                    <a:pt x="264" y="194"/>
                  </a:lnTo>
                  <a:lnTo>
                    <a:pt x="276" y="190"/>
                  </a:lnTo>
                  <a:lnTo>
                    <a:pt x="288" y="186"/>
                  </a:lnTo>
                  <a:lnTo>
                    <a:pt x="301" y="184"/>
                  </a:lnTo>
                  <a:lnTo>
                    <a:pt x="314" y="184"/>
                  </a:lnTo>
                  <a:lnTo>
                    <a:pt x="327" y="184"/>
                  </a:lnTo>
                  <a:lnTo>
                    <a:pt x="340" y="186"/>
                  </a:lnTo>
                  <a:lnTo>
                    <a:pt x="352" y="190"/>
                  </a:lnTo>
                  <a:lnTo>
                    <a:pt x="363" y="194"/>
                  </a:lnTo>
                  <a:lnTo>
                    <a:pt x="375" y="199"/>
                  </a:lnTo>
                  <a:lnTo>
                    <a:pt x="386" y="206"/>
                  </a:lnTo>
                  <a:lnTo>
                    <a:pt x="395" y="213"/>
                  </a:lnTo>
                  <a:lnTo>
                    <a:pt x="404" y="222"/>
                  </a:lnTo>
                  <a:lnTo>
                    <a:pt x="413" y="231"/>
                  </a:lnTo>
                  <a:lnTo>
                    <a:pt x="420" y="241"/>
                  </a:lnTo>
                  <a:lnTo>
                    <a:pt x="426" y="252"/>
                  </a:lnTo>
                  <a:lnTo>
                    <a:pt x="432" y="262"/>
                  </a:lnTo>
                  <a:lnTo>
                    <a:pt x="436" y="274"/>
                  </a:lnTo>
                  <a:lnTo>
                    <a:pt x="439" y="287"/>
                  </a:lnTo>
                  <a:lnTo>
                    <a:pt x="441" y="300"/>
                  </a:lnTo>
                  <a:lnTo>
                    <a:pt x="443" y="313"/>
                  </a:lnTo>
                  <a:lnTo>
                    <a:pt x="441" y="325"/>
                  </a:lnTo>
                  <a:lnTo>
                    <a:pt x="439" y="338"/>
                  </a:lnTo>
                  <a:lnTo>
                    <a:pt x="436" y="350"/>
                  </a:lnTo>
                  <a:lnTo>
                    <a:pt x="432" y="362"/>
                  </a:lnTo>
                  <a:lnTo>
                    <a:pt x="426" y="374"/>
                  </a:lnTo>
                  <a:lnTo>
                    <a:pt x="420" y="384"/>
                  </a:lnTo>
                  <a:lnTo>
                    <a:pt x="413" y="394"/>
                  </a:lnTo>
                  <a:lnTo>
                    <a:pt x="404" y="404"/>
                  </a:lnTo>
                  <a:lnTo>
                    <a:pt x="395" y="411"/>
                  </a:lnTo>
                  <a:lnTo>
                    <a:pt x="386" y="418"/>
                  </a:lnTo>
                  <a:lnTo>
                    <a:pt x="375" y="425"/>
                  </a:lnTo>
                  <a:lnTo>
                    <a:pt x="363" y="430"/>
                  </a:lnTo>
                  <a:lnTo>
                    <a:pt x="352" y="436"/>
                  </a:lnTo>
                  <a:lnTo>
                    <a:pt x="340" y="439"/>
                  </a:lnTo>
                  <a:lnTo>
                    <a:pt x="327" y="440"/>
                  </a:lnTo>
                  <a:lnTo>
                    <a:pt x="314" y="441"/>
                  </a:lnTo>
                  <a:close/>
                  <a:moveTo>
                    <a:pt x="621" y="385"/>
                  </a:moveTo>
                  <a:lnTo>
                    <a:pt x="571" y="355"/>
                  </a:lnTo>
                  <a:lnTo>
                    <a:pt x="572" y="346"/>
                  </a:lnTo>
                  <a:lnTo>
                    <a:pt x="573" y="335"/>
                  </a:lnTo>
                  <a:lnTo>
                    <a:pt x="574" y="323"/>
                  </a:lnTo>
                  <a:lnTo>
                    <a:pt x="574" y="313"/>
                  </a:lnTo>
                  <a:lnTo>
                    <a:pt x="574" y="302"/>
                  </a:lnTo>
                  <a:lnTo>
                    <a:pt x="573" y="291"/>
                  </a:lnTo>
                  <a:lnTo>
                    <a:pt x="572" y="280"/>
                  </a:lnTo>
                  <a:lnTo>
                    <a:pt x="570" y="269"/>
                  </a:lnTo>
                  <a:lnTo>
                    <a:pt x="620" y="241"/>
                  </a:lnTo>
                  <a:lnTo>
                    <a:pt x="623" y="239"/>
                  </a:lnTo>
                  <a:lnTo>
                    <a:pt x="624" y="237"/>
                  </a:lnTo>
                  <a:lnTo>
                    <a:pt x="627" y="234"/>
                  </a:lnTo>
                  <a:lnTo>
                    <a:pt x="628" y="231"/>
                  </a:lnTo>
                  <a:lnTo>
                    <a:pt x="628" y="228"/>
                  </a:lnTo>
                  <a:lnTo>
                    <a:pt x="628" y="226"/>
                  </a:lnTo>
                  <a:lnTo>
                    <a:pt x="628" y="223"/>
                  </a:lnTo>
                  <a:lnTo>
                    <a:pt x="625" y="219"/>
                  </a:lnTo>
                  <a:lnTo>
                    <a:pt x="551" y="90"/>
                  </a:lnTo>
                  <a:lnTo>
                    <a:pt x="548" y="87"/>
                  </a:lnTo>
                  <a:lnTo>
                    <a:pt x="546" y="85"/>
                  </a:lnTo>
                  <a:lnTo>
                    <a:pt x="544" y="84"/>
                  </a:lnTo>
                  <a:lnTo>
                    <a:pt x="541" y="83"/>
                  </a:lnTo>
                  <a:lnTo>
                    <a:pt x="539" y="81"/>
                  </a:lnTo>
                  <a:lnTo>
                    <a:pt x="536" y="81"/>
                  </a:lnTo>
                  <a:lnTo>
                    <a:pt x="532" y="83"/>
                  </a:lnTo>
                  <a:lnTo>
                    <a:pt x="530" y="84"/>
                  </a:lnTo>
                  <a:lnTo>
                    <a:pt x="481" y="113"/>
                  </a:lnTo>
                  <a:lnTo>
                    <a:pt x="465" y="99"/>
                  </a:lnTo>
                  <a:lnTo>
                    <a:pt x="447" y="88"/>
                  </a:lnTo>
                  <a:lnTo>
                    <a:pt x="438" y="83"/>
                  </a:lnTo>
                  <a:lnTo>
                    <a:pt x="429" y="77"/>
                  </a:lnTo>
                  <a:lnTo>
                    <a:pt x="418" y="73"/>
                  </a:lnTo>
                  <a:lnTo>
                    <a:pt x="407" y="69"/>
                  </a:lnTo>
                  <a:lnTo>
                    <a:pt x="407" y="15"/>
                  </a:lnTo>
                  <a:lnTo>
                    <a:pt x="407" y="12"/>
                  </a:lnTo>
                  <a:lnTo>
                    <a:pt x="406" y="10"/>
                  </a:lnTo>
                  <a:lnTo>
                    <a:pt x="404" y="7"/>
                  </a:lnTo>
                  <a:lnTo>
                    <a:pt x="403" y="4"/>
                  </a:lnTo>
                  <a:lnTo>
                    <a:pt x="401" y="2"/>
                  </a:lnTo>
                  <a:lnTo>
                    <a:pt x="398" y="1"/>
                  </a:lnTo>
                  <a:lnTo>
                    <a:pt x="395" y="0"/>
                  </a:lnTo>
                  <a:lnTo>
                    <a:pt x="392" y="0"/>
                  </a:lnTo>
                  <a:lnTo>
                    <a:pt x="241" y="0"/>
                  </a:lnTo>
                  <a:lnTo>
                    <a:pt x="238" y="0"/>
                  </a:lnTo>
                  <a:lnTo>
                    <a:pt x="235" y="1"/>
                  </a:lnTo>
                  <a:lnTo>
                    <a:pt x="233" y="2"/>
                  </a:lnTo>
                  <a:lnTo>
                    <a:pt x="231" y="4"/>
                  </a:lnTo>
                  <a:lnTo>
                    <a:pt x="229" y="7"/>
                  </a:lnTo>
                  <a:lnTo>
                    <a:pt x="227" y="10"/>
                  </a:lnTo>
                  <a:lnTo>
                    <a:pt x="226" y="12"/>
                  </a:lnTo>
                  <a:lnTo>
                    <a:pt x="226" y="15"/>
                  </a:lnTo>
                  <a:lnTo>
                    <a:pt x="226" y="69"/>
                  </a:lnTo>
                  <a:lnTo>
                    <a:pt x="216" y="72"/>
                  </a:lnTo>
                  <a:lnTo>
                    <a:pt x="206" y="76"/>
                  </a:lnTo>
                  <a:lnTo>
                    <a:pt x="196" y="80"/>
                  </a:lnTo>
                  <a:lnTo>
                    <a:pt x="187" y="86"/>
                  </a:lnTo>
                  <a:lnTo>
                    <a:pt x="177" y="91"/>
                  </a:lnTo>
                  <a:lnTo>
                    <a:pt x="168" y="98"/>
                  </a:lnTo>
                  <a:lnTo>
                    <a:pt x="159" y="105"/>
                  </a:lnTo>
                  <a:lnTo>
                    <a:pt x="149" y="113"/>
                  </a:lnTo>
                  <a:lnTo>
                    <a:pt x="98" y="84"/>
                  </a:lnTo>
                  <a:lnTo>
                    <a:pt x="96" y="83"/>
                  </a:lnTo>
                  <a:lnTo>
                    <a:pt x="93" y="81"/>
                  </a:lnTo>
                  <a:lnTo>
                    <a:pt x="90" y="81"/>
                  </a:lnTo>
                  <a:lnTo>
                    <a:pt x="87" y="83"/>
                  </a:lnTo>
                  <a:lnTo>
                    <a:pt x="84" y="84"/>
                  </a:lnTo>
                  <a:lnTo>
                    <a:pt x="82" y="85"/>
                  </a:lnTo>
                  <a:lnTo>
                    <a:pt x="80" y="87"/>
                  </a:lnTo>
                  <a:lnTo>
                    <a:pt x="78" y="90"/>
                  </a:lnTo>
                  <a:lnTo>
                    <a:pt x="3" y="219"/>
                  </a:lnTo>
                  <a:lnTo>
                    <a:pt x="1" y="222"/>
                  </a:lnTo>
                  <a:lnTo>
                    <a:pt x="1" y="225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4" y="236"/>
                  </a:lnTo>
                  <a:lnTo>
                    <a:pt x="8" y="241"/>
                  </a:lnTo>
                  <a:lnTo>
                    <a:pt x="57" y="269"/>
                  </a:lnTo>
                  <a:lnTo>
                    <a:pt x="56" y="280"/>
                  </a:lnTo>
                  <a:lnTo>
                    <a:pt x="55" y="291"/>
                  </a:lnTo>
                  <a:lnTo>
                    <a:pt x="54" y="302"/>
                  </a:lnTo>
                  <a:lnTo>
                    <a:pt x="54" y="313"/>
                  </a:lnTo>
                  <a:lnTo>
                    <a:pt x="54" y="323"/>
                  </a:lnTo>
                  <a:lnTo>
                    <a:pt x="55" y="335"/>
                  </a:lnTo>
                  <a:lnTo>
                    <a:pt x="56" y="346"/>
                  </a:lnTo>
                  <a:lnTo>
                    <a:pt x="57" y="355"/>
                  </a:lnTo>
                  <a:lnTo>
                    <a:pt x="7" y="385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2" y="391"/>
                  </a:lnTo>
                  <a:lnTo>
                    <a:pt x="1" y="394"/>
                  </a:lnTo>
                  <a:lnTo>
                    <a:pt x="0" y="396"/>
                  </a:lnTo>
                  <a:lnTo>
                    <a:pt x="1" y="399"/>
                  </a:lnTo>
                  <a:lnTo>
                    <a:pt x="1" y="402"/>
                  </a:lnTo>
                  <a:lnTo>
                    <a:pt x="2" y="405"/>
                  </a:lnTo>
                  <a:lnTo>
                    <a:pt x="78" y="536"/>
                  </a:lnTo>
                  <a:lnTo>
                    <a:pt x="81" y="540"/>
                  </a:lnTo>
                  <a:lnTo>
                    <a:pt x="86" y="543"/>
                  </a:lnTo>
                  <a:lnTo>
                    <a:pt x="89" y="544"/>
                  </a:lnTo>
                  <a:lnTo>
                    <a:pt x="93" y="544"/>
                  </a:lnTo>
                  <a:lnTo>
                    <a:pt x="95" y="543"/>
                  </a:lnTo>
                  <a:lnTo>
                    <a:pt x="98" y="542"/>
                  </a:lnTo>
                  <a:lnTo>
                    <a:pt x="149" y="513"/>
                  </a:lnTo>
                  <a:lnTo>
                    <a:pt x="159" y="520"/>
                  </a:lnTo>
                  <a:lnTo>
                    <a:pt x="168" y="527"/>
                  </a:lnTo>
                  <a:lnTo>
                    <a:pt x="177" y="533"/>
                  </a:lnTo>
                  <a:lnTo>
                    <a:pt x="187" y="539"/>
                  </a:lnTo>
                  <a:lnTo>
                    <a:pt x="196" y="544"/>
                  </a:lnTo>
                  <a:lnTo>
                    <a:pt x="206" y="549"/>
                  </a:lnTo>
                  <a:lnTo>
                    <a:pt x="216" y="552"/>
                  </a:lnTo>
                  <a:lnTo>
                    <a:pt x="226" y="556"/>
                  </a:lnTo>
                  <a:lnTo>
                    <a:pt x="226" y="614"/>
                  </a:lnTo>
                  <a:lnTo>
                    <a:pt x="226" y="617"/>
                  </a:lnTo>
                  <a:lnTo>
                    <a:pt x="227" y="620"/>
                  </a:lnTo>
                  <a:lnTo>
                    <a:pt x="229" y="623"/>
                  </a:lnTo>
                  <a:lnTo>
                    <a:pt x="231" y="625"/>
                  </a:lnTo>
                  <a:lnTo>
                    <a:pt x="233" y="627"/>
                  </a:lnTo>
                  <a:lnTo>
                    <a:pt x="235" y="628"/>
                  </a:lnTo>
                  <a:lnTo>
                    <a:pt x="238" y="629"/>
                  </a:lnTo>
                  <a:lnTo>
                    <a:pt x="241" y="629"/>
                  </a:lnTo>
                  <a:lnTo>
                    <a:pt x="392" y="629"/>
                  </a:lnTo>
                  <a:lnTo>
                    <a:pt x="395" y="629"/>
                  </a:lnTo>
                  <a:lnTo>
                    <a:pt x="398" y="628"/>
                  </a:lnTo>
                  <a:lnTo>
                    <a:pt x="401" y="627"/>
                  </a:lnTo>
                  <a:lnTo>
                    <a:pt x="403" y="625"/>
                  </a:lnTo>
                  <a:lnTo>
                    <a:pt x="404" y="623"/>
                  </a:lnTo>
                  <a:lnTo>
                    <a:pt x="406" y="620"/>
                  </a:lnTo>
                  <a:lnTo>
                    <a:pt x="407" y="617"/>
                  </a:lnTo>
                  <a:lnTo>
                    <a:pt x="407" y="614"/>
                  </a:lnTo>
                  <a:lnTo>
                    <a:pt x="407" y="556"/>
                  </a:lnTo>
                  <a:lnTo>
                    <a:pt x="418" y="552"/>
                  </a:lnTo>
                  <a:lnTo>
                    <a:pt x="429" y="548"/>
                  </a:lnTo>
                  <a:lnTo>
                    <a:pt x="438" y="544"/>
                  </a:lnTo>
                  <a:lnTo>
                    <a:pt x="447" y="538"/>
                  </a:lnTo>
                  <a:lnTo>
                    <a:pt x="465" y="527"/>
                  </a:lnTo>
                  <a:lnTo>
                    <a:pt x="481" y="513"/>
                  </a:lnTo>
                  <a:lnTo>
                    <a:pt x="530" y="542"/>
                  </a:lnTo>
                  <a:lnTo>
                    <a:pt x="533" y="543"/>
                  </a:lnTo>
                  <a:lnTo>
                    <a:pt x="537" y="544"/>
                  </a:lnTo>
                  <a:lnTo>
                    <a:pt x="539" y="544"/>
                  </a:lnTo>
                  <a:lnTo>
                    <a:pt x="542" y="543"/>
                  </a:lnTo>
                  <a:lnTo>
                    <a:pt x="545" y="543"/>
                  </a:lnTo>
                  <a:lnTo>
                    <a:pt x="547" y="540"/>
                  </a:lnTo>
                  <a:lnTo>
                    <a:pt x="550" y="539"/>
                  </a:lnTo>
                  <a:lnTo>
                    <a:pt x="552" y="536"/>
                  </a:lnTo>
                  <a:lnTo>
                    <a:pt x="627" y="405"/>
                  </a:lnTo>
                  <a:lnTo>
                    <a:pt x="628" y="402"/>
                  </a:lnTo>
                  <a:lnTo>
                    <a:pt x="628" y="399"/>
                  </a:lnTo>
                  <a:lnTo>
                    <a:pt x="629" y="396"/>
                  </a:lnTo>
                  <a:lnTo>
                    <a:pt x="628" y="394"/>
                  </a:lnTo>
                  <a:lnTo>
                    <a:pt x="627" y="391"/>
                  </a:lnTo>
                  <a:lnTo>
                    <a:pt x="625" y="389"/>
                  </a:lnTo>
                  <a:lnTo>
                    <a:pt x="623" y="387"/>
                  </a:lnTo>
                  <a:lnTo>
                    <a:pt x="621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/>
            </a:p>
          </p:txBody>
        </p:sp>
        <p:sp>
          <p:nvSpPr>
            <p:cNvPr id="41" name="Forma libre 4360">
              <a:extLst>
                <a:ext uri="{FF2B5EF4-FFF2-40B4-BE49-F238E27FC236}">
                  <a16:creationId xmlns:a16="http://schemas.microsoft.com/office/drawing/2014/main" id="{CDB8F87B-81A2-480F-ADA8-BFB5FD890A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81925" y="1387475"/>
              <a:ext cx="115888" cy="117475"/>
            </a:xfrm>
            <a:custGeom>
              <a:avLst/>
              <a:gdLst>
                <a:gd name="T0" fmla="*/ 160 w 362"/>
                <a:gd name="T1" fmla="*/ 252 h 369"/>
                <a:gd name="T2" fmla="*/ 135 w 362"/>
                <a:gd name="T3" fmla="*/ 238 h 369"/>
                <a:gd name="T4" fmla="*/ 118 w 362"/>
                <a:gd name="T5" fmla="*/ 218 h 369"/>
                <a:gd name="T6" fmla="*/ 109 w 362"/>
                <a:gd name="T7" fmla="*/ 190 h 369"/>
                <a:gd name="T8" fmla="*/ 113 w 362"/>
                <a:gd name="T9" fmla="*/ 162 h 369"/>
                <a:gd name="T10" fmla="*/ 125 w 362"/>
                <a:gd name="T11" fmla="*/ 138 h 369"/>
                <a:gd name="T12" fmla="*/ 147 w 362"/>
                <a:gd name="T13" fmla="*/ 121 h 369"/>
                <a:gd name="T14" fmla="*/ 174 w 362"/>
                <a:gd name="T15" fmla="*/ 112 h 369"/>
                <a:gd name="T16" fmla="*/ 202 w 362"/>
                <a:gd name="T17" fmla="*/ 114 h 369"/>
                <a:gd name="T18" fmla="*/ 226 w 362"/>
                <a:gd name="T19" fmla="*/ 128 h 369"/>
                <a:gd name="T20" fmla="*/ 244 w 362"/>
                <a:gd name="T21" fmla="*/ 149 h 369"/>
                <a:gd name="T22" fmla="*/ 252 w 362"/>
                <a:gd name="T23" fmla="*/ 176 h 369"/>
                <a:gd name="T24" fmla="*/ 250 w 362"/>
                <a:gd name="T25" fmla="*/ 205 h 369"/>
                <a:gd name="T26" fmla="*/ 236 w 362"/>
                <a:gd name="T27" fmla="*/ 229 h 369"/>
                <a:gd name="T28" fmla="*/ 215 w 362"/>
                <a:gd name="T29" fmla="*/ 247 h 369"/>
                <a:gd name="T30" fmla="*/ 189 w 362"/>
                <a:gd name="T31" fmla="*/ 254 h 369"/>
                <a:gd name="T32" fmla="*/ 328 w 362"/>
                <a:gd name="T33" fmla="*/ 195 h 369"/>
                <a:gd name="T34" fmla="*/ 354 w 362"/>
                <a:gd name="T35" fmla="*/ 144 h 369"/>
                <a:gd name="T36" fmla="*/ 361 w 362"/>
                <a:gd name="T37" fmla="*/ 136 h 369"/>
                <a:gd name="T38" fmla="*/ 360 w 362"/>
                <a:gd name="T39" fmla="*/ 124 h 369"/>
                <a:gd name="T40" fmla="*/ 316 w 362"/>
                <a:gd name="T41" fmla="*/ 53 h 369"/>
                <a:gd name="T42" fmla="*/ 304 w 362"/>
                <a:gd name="T43" fmla="*/ 52 h 369"/>
                <a:gd name="T44" fmla="*/ 256 w 362"/>
                <a:gd name="T45" fmla="*/ 56 h 369"/>
                <a:gd name="T46" fmla="*/ 236 w 362"/>
                <a:gd name="T47" fmla="*/ 10 h 369"/>
                <a:gd name="T48" fmla="*/ 229 w 362"/>
                <a:gd name="T49" fmla="*/ 2 h 369"/>
                <a:gd name="T50" fmla="*/ 146 w 362"/>
                <a:gd name="T51" fmla="*/ 0 h 369"/>
                <a:gd name="T52" fmla="*/ 135 w 362"/>
                <a:gd name="T53" fmla="*/ 3 h 369"/>
                <a:gd name="T54" fmla="*/ 131 w 362"/>
                <a:gd name="T55" fmla="*/ 14 h 369"/>
                <a:gd name="T56" fmla="*/ 99 w 362"/>
                <a:gd name="T57" fmla="*/ 63 h 369"/>
                <a:gd name="T58" fmla="*/ 55 w 362"/>
                <a:gd name="T59" fmla="*/ 51 h 369"/>
                <a:gd name="T60" fmla="*/ 44 w 362"/>
                <a:gd name="T61" fmla="*/ 54 h 369"/>
                <a:gd name="T62" fmla="*/ 1 w 362"/>
                <a:gd name="T63" fmla="*/ 126 h 369"/>
                <a:gd name="T64" fmla="*/ 2 w 362"/>
                <a:gd name="T65" fmla="*/ 139 h 369"/>
                <a:gd name="T66" fmla="*/ 36 w 362"/>
                <a:gd name="T67" fmla="*/ 160 h 369"/>
                <a:gd name="T68" fmla="*/ 36 w 362"/>
                <a:gd name="T69" fmla="*/ 207 h 369"/>
                <a:gd name="T70" fmla="*/ 1 w 362"/>
                <a:gd name="T71" fmla="*/ 230 h 369"/>
                <a:gd name="T72" fmla="*/ 1 w 362"/>
                <a:gd name="T73" fmla="*/ 240 h 369"/>
                <a:gd name="T74" fmla="*/ 44 w 362"/>
                <a:gd name="T75" fmla="*/ 313 h 369"/>
                <a:gd name="T76" fmla="*/ 60 w 362"/>
                <a:gd name="T77" fmla="*/ 314 h 369"/>
                <a:gd name="T78" fmla="*/ 120 w 362"/>
                <a:gd name="T79" fmla="*/ 316 h 369"/>
                <a:gd name="T80" fmla="*/ 132 w 362"/>
                <a:gd name="T81" fmla="*/ 359 h 369"/>
                <a:gd name="T82" fmla="*/ 140 w 362"/>
                <a:gd name="T83" fmla="*/ 368 h 369"/>
                <a:gd name="T84" fmla="*/ 225 w 362"/>
                <a:gd name="T85" fmla="*/ 368 h 369"/>
                <a:gd name="T86" fmla="*/ 233 w 362"/>
                <a:gd name="T87" fmla="*/ 361 h 369"/>
                <a:gd name="T88" fmla="*/ 237 w 362"/>
                <a:gd name="T89" fmla="*/ 321 h 369"/>
                <a:gd name="T90" fmla="*/ 274 w 362"/>
                <a:gd name="T91" fmla="*/ 298 h 369"/>
                <a:gd name="T92" fmla="*/ 310 w 362"/>
                <a:gd name="T93" fmla="*/ 316 h 369"/>
                <a:gd name="T94" fmla="*/ 360 w 362"/>
                <a:gd name="T95" fmla="*/ 243 h 369"/>
                <a:gd name="T96" fmla="*/ 362 w 362"/>
                <a:gd name="T97" fmla="*/ 232 h 369"/>
                <a:gd name="T98" fmla="*/ 354 w 362"/>
                <a:gd name="T99" fmla="*/ 22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2" h="369">
                  <a:moveTo>
                    <a:pt x="181" y="255"/>
                  </a:moveTo>
                  <a:lnTo>
                    <a:pt x="174" y="254"/>
                  </a:lnTo>
                  <a:lnTo>
                    <a:pt x="166" y="253"/>
                  </a:lnTo>
                  <a:lnTo>
                    <a:pt x="160" y="252"/>
                  </a:lnTo>
                  <a:lnTo>
                    <a:pt x="153" y="249"/>
                  </a:lnTo>
                  <a:lnTo>
                    <a:pt x="147" y="247"/>
                  </a:lnTo>
                  <a:lnTo>
                    <a:pt x="141" y="243"/>
                  </a:lnTo>
                  <a:lnTo>
                    <a:pt x="135" y="238"/>
                  </a:lnTo>
                  <a:lnTo>
                    <a:pt x="131" y="234"/>
                  </a:lnTo>
                  <a:lnTo>
                    <a:pt x="125" y="229"/>
                  </a:lnTo>
                  <a:lnTo>
                    <a:pt x="122" y="223"/>
                  </a:lnTo>
                  <a:lnTo>
                    <a:pt x="118" y="218"/>
                  </a:lnTo>
                  <a:lnTo>
                    <a:pt x="115" y="212"/>
                  </a:lnTo>
                  <a:lnTo>
                    <a:pt x="113" y="205"/>
                  </a:lnTo>
                  <a:lnTo>
                    <a:pt x="110" y="198"/>
                  </a:lnTo>
                  <a:lnTo>
                    <a:pt x="109" y="190"/>
                  </a:lnTo>
                  <a:lnTo>
                    <a:pt x="109" y="183"/>
                  </a:lnTo>
                  <a:lnTo>
                    <a:pt x="109" y="176"/>
                  </a:lnTo>
                  <a:lnTo>
                    <a:pt x="110" y="169"/>
                  </a:lnTo>
                  <a:lnTo>
                    <a:pt x="113" y="162"/>
                  </a:lnTo>
                  <a:lnTo>
                    <a:pt x="115" y="156"/>
                  </a:lnTo>
                  <a:lnTo>
                    <a:pt x="118" y="149"/>
                  </a:lnTo>
                  <a:lnTo>
                    <a:pt x="122" y="143"/>
                  </a:lnTo>
                  <a:lnTo>
                    <a:pt x="125" y="138"/>
                  </a:lnTo>
                  <a:lnTo>
                    <a:pt x="131" y="132"/>
                  </a:lnTo>
                  <a:lnTo>
                    <a:pt x="135" y="128"/>
                  </a:lnTo>
                  <a:lnTo>
                    <a:pt x="141" y="124"/>
                  </a:lnTo>
                  <a:lnTo>
                    <a:pt x="147" y="121"/>
                  </a:lnTo>
                  <a:lnTo>
                    <a:pt x="153" y="117"/>
                  </a:lnTo>
                  <a:lnTo>
                    <a:pt x="160" y="114"/>
                  </a:lnTo>
                  <a:lnTo>
                    <a:pt x="166" y="113"/>
                  </a:lnTo>
                  <a:lnTo>
                    <a:pt x="174" y="112"/>
                  </a:lnTo>
                  <a:lnTo>
                    <a:pt x="181" y="111"/>
                  </a:lnTo>
                  <a:lnTo>
                    <a:pt x="189" y="112"/>
                  </a:lnTo>
                  <a:lnTo>
                    <a:pt x="195" y="113"/>
                  </a:lnTo>
                  <a:lnTo>
                    <a:pt x="202" y="114"/>
                  </a:lnTo>
                  <a:lnTo>
                    <a:pt x="209" y="117"/>
                  </a:lnTo>
                  <a:lnTo>
                    <a:pt x="215" y="121"/>
                  </a:lnTo>
                  <a:lnTo>
                    <a:pt x="221" y="124"/>
                  </a:lnTo>
                  <a:lnTo>
                    <a:pt x="226" y="128"/>
                  </a:lnTo>
                  <a:lnTo>
                    <a:pt x="231" y="132"/>
                  </a:lnTo>
                  <a:lnTo>
                    <a:pt x="236" y="138"/>
                  </a:lnTo>
                  <a:lnTo>
                    <a:pt x="240" y="143"/>
                  </a:lnTo>
                  <a:lnTo>
                    <a:pt x="244" y="149"/>
                  </a:lnTo>
                  <a:lnTo>
                    <a:pt x="247" y="156"/>
                  </a:lnTo>
                  <a:lnTo>
                    <a:pt x="250" y="162"/>
                  </a:lnTo>
                  <a:lnTo>
                    <a:pt x="251" y="169"/>
                  </a:lnTo>
                  <a:lnTo>
                    <a:pt x="252" y="176"/>
                  </a:lnTo>
                  <a:lnTo>
                    <a:pt x="253" y="183"/>
                  </a:lnTo>
                  <a:lnTo>
                    <a:pt x="252" y="190"/>
                  </a:lnTo>
                  <a:lnTo>
                    <a:pt x="251" y="198"/>
                  </a:lnTo>
                  <a:lnTo>
                    <a:pt x="250" y="205"/>
                  </a:lnTo>
                  <a:lnTo>
                    <a:pt x="247" y="212"/>
                  </a:lnTo>
                  <a:lnTo>
                    <a:pt x="244" y="218"/>
                  </a:lnTo>
                  <a:lnTo>
                    <a:pt x="240" y="223"/>
                  </a:lnTo>
                  <a:lnTo>
                    <a:pt x="236" y="229"/>
                  </a:lnTo>
                  <a:lnTo>
                    <a:pt x="231" y="234"/>
                  </a:lnTo>
                  <a:lnTo>
                    <a:pt x="226" y="238"/>
                  </a:lnTo>
                  <a:lnTo>
                    <a:pt x="221" y="243"/>
                  </a:lnTo>
                  <a:lnTo>
                    <a:pt x="215" y="247"/>
                  </a:lnTo>
                  <a:lnTo>
                    <a:pt x="209" y="249"/>
                  </a:lnTo>
                  <a:lnTo>
                    <a:pt x="202" y="252"/>
                  </a:lnTo>
                  <a:lnTo>
                    <a:pt x="195" y="253"/>
                  </a:lnTo>
                  <a:lnTo>
                    <a:pt x="189" y="254"/>
                  </a:lnTo>
                  <a:lnTo>
                    <a:pt x="181" y="255"/>
                  </a:lnTo>
                  <a:close/>
                  <a:moveTo>
                    <a:pt x="354" y="223"/>
                  </a:moveTo>
                  <a:lnTo>
                    <a:pt x="327" y="207"/>
                  </a:lnTo>
                  <a:lnTo>
                    <a:pt x="328" y="195"/>
                  </a:lnTo>
                  <a:lnTo>
                    <a:pt x="328" y="183"/>
                  </a:lnTo>
                  <a:lnTo>
                    <a:pt x="328" y="172"/>
                  </a:lnTo>
                  <a:lnTo>
                    <a:pt x="327" y="160"/>
                  </a:lnTo>
                  <a:lnTo>
                    <a:pt x="354" y="144"/>
                  </a:lnTo>
                  <a:lnTo>
                    <a:pt x="357" y="143"/>
                  </a:lnTo>
                  <a:lnTo>
                    <a:pt x="359" y="141"/>
                  </a:lnTo>
                  <a:lnTo>
                    <a:pt x="360" y="139"/>
                  </a:lnTo>
                  <a:lnTo>
                    <a:pt x="361" y="136"/>
                  </a:lnTo>
                  <a:lnTo>
                    <a:pt x="362" y="132"/>
                  </a:lnTo>
                  <a:lnTo>
                    <a:pt x="362" y="129"/>
                  </a:lnTo>
                  <a:lnTo>
                    <a:pt x="361" y="126"/>
                  </a:lnTo>
                  <a:lnTo>
                    <a:pt x="360" y="124"/>
                  </a:lnTo>
                  <a:lnTo>
                    <a:pt x="322" y="59"/>
                  </a:lnTo>
                  <a:lnTo>
                    <a:pt x="320" y="56"/>
                  </a:lnTo>
                  <a:lnTo>
                    <a:pt x="318" y="54"/>
                  </a:lnTo>
                  <a:lnTo>
                    <a:pt x="316" y="53"/>
                  </a:lnTo>
                  <a:lnTo>
                    <a:pt x="313" y="51"/>
                  </a:lnTo>
                  <a:lnTo>
                    <a:pt x="309" y="51"/>
                  </a:lnTo>
                  <a:lnTo>
                    <a:pt x="307" y="51"/>
                  </a:lnTo>
                  <a:lnTo>
                    <a:pt x="304" y="52"/>
                  </a:lnTo>
                  <a:lnTo>
                    <a:pt x="301" y="53"/>
                  </a:lnTo>
                  <a:lnTo>
                    <a:pt x="274" y="69"/>
                  </a:lnTo>
                  <a:lnTo>
                    <a:pt x="266" y="63"/>
                  </a:lnTo>
                  <a:lnTo>
                    <a:pt x="256" y="56"/>
                  </a:lnTo>
                  <a:lnTo>
                    <a:pt x="246" y="51"/>
                  </a:lnTo>
                  <a:lnTo>
                    <a:pt x="237" y="47"/>
                  </a:lnTo>
                  <a:lnTo>
                    <a:pt x="237" y="14"/>
                  </a:lnTo>
                  <a:lnTo>
                    <a:pt x="236" y="10"/>
                  </a:lnTo>
                  <a:lnTo>
                    <a:pt x="236" y="8"/>
                  </a:lnTo>
                  <a:lnTo>
                    <a:pt x="233" y="5"/>
                  </a:lnTo>
                  <a:lnTo>
                    <a:pt x="232" y="3"/>
                  </a:lnTo>
                  <a:lnTo>
                    <a:pt x="229" y="2"/>
                  </a:lnTo>
                  <a:lnTo>
                    <a:pt x="227" y="1"/>
                  </a:lnTo>
                  <a:lnTo>
                    <a:pt x="224" y="0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3" y="0"/>
                  </a:lnTo>
                  <a:lnTo>
                    <a:pt x="140" y="1"/>
                  </a:lnTo>
                  <a:lnTo>
                    <a:pt x="137" y="2"/>
                  </a:lnTo>
                  <a:lnTo>
                    <a:pt x="135" y="3"/>
                  </a:lnTo>
                  <a:lnTo>
                    <a:pt x="134" y="5"/>
                  </a:lnTo>
                  <a:lnTo>
                    <a:pt x="132" y="8"/>
                  </a:lnTo>
                  <a:lnTo>
                    <a:pt x="132" y="10"/>
                  </a:lnTo>
                  <a:lnTo>
                    <a:pt x="131" y="14"/>
                  </a:lnTo>
                  <a:lnTo>
                    <a:pt x="131" y="47"/>
                  </a:lnTo>
                  <a:lnTo>
                    <a:pt x="120" y="52"/>
                  </a:lnTo>
                  <a:lnTo>
                    <a:pt x="109" y="57"/>
                  </a:lnTo>
                  <a:lnTo>
                    <a:pt x="99" y="63"/>
                  </a:lnTo>
                  <a:lnTo>
                    <a:pt x="90" y="69"/>
                  </a:lnTo>
                  <a:lnTo>
                    <a:pt x="61" y="53"/>
                  </a:lnTo>
                  <a:lnTo>
                    <a:pt x="58" y="52"/>
                  </a:lnTo>
                  <a:lnTo>
                    <a:pt x="55" y="51"/>
                  </a:lnTo>
                  <a:lnTo>
                    <a:pt x="53" y="51"/>
                  </a:lnTo>
                  <a:lnTo>
                    <a:pt x="49" y="51"/>
                  </a:lnTo>
                  <a:lnTo>
                    <a:pt x="47" y="52"/>
                  </a:lnTo>
                  <a:lnTo>
                    <a:pt x="44" y="54"/>
                  </a:lnTo>
                  <a:lnTo>
                    <a:pt x="42" y="56"/>
                  </a:lnTo>
                  <a:lnTo>
                    <a:pt x="41" y="59"/>
                  </a:lnTo>
                  <a:lnTo>
                    <a:pt x="2" y="124"/>
                  </a:lnTo>
                  <a:lnTo>
                    <a:pt x="1" y="126"/>
                  </a:lnTo>
                  <a:lnTo>
                    <a:pt x="0" y="129"/>
                  </a:lnTo>
                  <a:lnTo>
                    <a:pt x="0" y="132"/>
                  </a:lnTo>
                  <a:lnTo>
                    <a:pt x="1" y="136"/>
                  </a:lnTo>
                  <a:lnTo>
                    <a:pt x="2" y="139"/>
                  </a:lnTo>
                  <a:lnTo>
                    <a:pt x="3" y="141"/>
                  </a:lnTo>
                  <a:lnTo>
                    <a:pt x="6" y="143"/>
                  </a:lnTo>
                  <a:lnTo>
                    <a:pt x="8" y="144"/>
                  </a:lnTo>
                  <a:lnTo>
                    <a:pt x="36" y="160"/>
                  </a:lnTo>
                  <a:lnTo>
                    <a:pt x="34" y="172"/>
                  </a:lnTo>
                  <a:lnTo>
                    <a:pt x="34" y="183"/>
                  </a:lnTo>
                  <a:lnTo>
                    <a:pt x="34" y="195"/>
                  </a:lnTo>
                  <a:lnTo>
                    <a:pt x="36" y="207"/>
                  </a:lnTo>
                  <a:lnTo>
                    <a:pt x="8" y="223"/>
                  </a:lnTo>
                  <a:lnTo>
                    <a:pt x="6" y="224"/>
                  </a:lnTo>
                  <a:lnTo>
                    <a:pt x="3" y="227"/>
                  </a:lnTo>
                  <a:lnTo>
                    <a:pt x="1" y="230"/>
                  </a:lnTo>
                  <a:lnTo>
                    <a:pt x="0" y="233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40"/>
                  </a:lnTo>
                  <a:lnTo>
                    <a:pt x="2" y="243"/>
                  </a:lnTo>
                  <a:lnTo>
                    <a:pt x="40" y="309"/>
                  </a:lnTo>
                  <a:lnTo>
                    <a:pt x="42" y="311"/>
                  </a:lnTo>
                  <a:lnTo>
                    <a:pt x="44" y="313"/>
                  </a:lnTo>
                  <a:lnTo>
                    <a:pt x="46" y="314"/>
                  </a:lnTo>
                  <a:lnTo>
                    <a:pt x="48" y="315"/>
                  </a:lnTo>
                  <a:lnTo>
                    <a:pt x="55" y="316"/>
                  </a:lnTo>
                  <a:lnTo>
                    <a:pt x="60" y="314"/>
                  </a:lnTo>
                  <a:lnTo>
                    <a:pt x="90" y="297"/>
                  </a:lnTo>
                  <a:lnTo>
                    <a:pt x="99" y="304"/>
                  </a:lnTo>
                  <a:lnTo>
                    <a:pt x="109" y="310"/>
                  </a:lnTo>
                  <a:lnTo>
                    <a:pt x="120" y="316"/>
                  </a:lnTo>
                  <a:lnTo>
                    <a:pt x="131" y="321"/>
                  </a:lnTo>
                  <a:lnTo>
                    <a:pt x="131" y="354"/>
                  </a:lnTo>
                  <a:lnTo>
                    <a:pt x="132" y="356"/>
                  </a:lnTo>
                  <a:lnTo>
                    <a:pt x="132" y="359"/>
                  </a:lnTo>
                  <a:lnTo>
                    <a:pt x="134" y="361"/>
                  </a:lnTo>
                  <a:lnTo>
                    <a:pt x="135" y="363"/>
                  </a:lnTo>
                  <a:lnTo>
                    <a:pt x="137" y="366"/>
                  </a:lnTo>
                  <a:lnTo>
                    <a:pt x="140" y="368"/>
                  </a:lnTo>
                  <a:lnTo>
                    <a:pt x="143" y="368"/>
                  </a:lnTo>
                  <a:lnTo>
                    <a:pt x="146" y="369"/>
                  </a:lnTo>
                  <a:lnTo>
                    <a:pt x="222" y="369"/>
                  </a:lnTo>
                  <a:lnTo>
                    <a:pt x="225" y="368"/>
                  </a:lnTo>
                  <a:lnTo>
                    <a:pt x="227" y="368"/>
                  </a:lnTo>
                  <a:lnTo>
                    <a:pt x="229" y="366"/>
                  </a:lnTo>
                  <a:lnTo>
                    <a:pt x="232" y="363"/>
                  </a:lnTo>
                  <a:lnTo>
                    <a:pt x="233" y="361"/>
                  </a:lnTo>
                  <a:lnTo>
                    <a:pt x="236" y="359"/>
                  </a:lnTo>
                  <a:lnTo>
                    <a:pt x="236" y="356"/>
                  </a:lnTo>
                  <a:lnTo>
                    <a:pt x="237" y="354"/>
                  </a:lnTo>
                  <a:lnTo>
                    <a:pt x="237" y="321"/>
                  </a:lnTo>
                  <a:lnTo>
                    <a:pt x="246" y="316"/>
                  </a:lnTo>
                  <a:lnTo>
                    <a:pt x="256" y="311"/>
                  </a:lnTo>
                  <a:lnTo>
                    <a:pt x="266" y="305"/>
                  </a:lnTo>
                  <a:lnTo>
                    <a:pt x="274" y="298"/>
                  </a:lnTo>
                  <a:lnTo>
                    <a:pt x="302" y="313"/>
                  </a:lnTo>
                  <a:lnTo>
                    <a:pt x="305" y="315"/>
                  </a:lnTo>
                  <a:lnTo>
                    <a:pt x="307" y="315"/>
                  </a:lnTo>
                  <a:lnTo>
                    <a:pt x="310" y="316"/>
                  </a:lnTo>
                  <a:lnTo>
                    <a:pt x="314" y="316"/>
                  </a:lnTo>
                  <a:lnTo>
                    <a:pt x="319" y="313"/>
                  </a:lnTo>
                  <a:lnTo>
                    <a:pt x="322" y="309"/>
                  </a:lnTo>
                  <a:lnTo>
                    <a:pt x="360" y="243"/>
                  </a:lnTo>
                  <a:lnTo>
                    <a:pt x="362" y="240"/>
                  </a:lnTo>
                  <a:lnTo>
                    <a:pt x="362" y="237"/>
                  </a:lnTo>
                  <a:lnTo>
                    <a:pt x="362" y="234"/>
                  </a:lnTo>
                  <a:lnTo>
                    <a:pt x="362" y="232"/>
                  </a:lnTo>
                  <a:lnTo>
                    <a:pt x="361" y="229"/>
                  </a:lnTo>
                  <a:lnTo>
                    <a:pt x="359" y="227"/>
                  </a:lnTo>
                  <a:lnTo>
                    <a:pt x="357" y="224"/>
                  </a:lnTo>
                  <a:lnTo>
                    <a:pt x="354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/>
            </a:p>
          </p:txBody>
        </p:sp>
      </p:grpSp>
      <p:pic>
        <p:nvPicPr>
          <p:cNvPr id="3" name="Gráfico 2" descr="Dólar con relleno sólido">
            <a:extLst>
              <a:ext uri="{FF2B5EF4-FFF2-40B4-BE49-F238E27FC236}">
                <a16:creationId xmlns:a16="http://schemas.microsoft.com/office/drawing/2014/main" id="{8A089E5F-1164-A54A-8896-7E32FAEBC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2396" y="3429000"/>
            <a:ext cx="552450" cy="552450"/>
          </a:xfrm>
          <a:prstGeom prst="rect">
            <a:avLst/>
          </a:prstGeom>
        </p:spPr>
      </p:pic>
      <p:pic>
        <p:nvPicPr>
          <p:cNvPr id="6" name="Gráfico 5" descr="Flujo de trabajo con relleno sólido">
            <a:extLst>
              <a:ext uri="{FF2B5EF4-FFF2-40B4-BE49-F238E27FC236}">
                <a16:creationId xmlns:a16="http://schemas.microsoft.com/office/drawing/2014/main" id="{191F1391-B2C7-6DEC-DAF2-7F9AA2B9EC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94055" y="5229731"/>
            <a:ext cx="591490" cy="591490"/>
          </a:xfrm>
          <a:prstGeom prst="rect">
            <a:avLst/>
          </a:prstGeom>
        </p:spPr>
      </p:pic>
      <p:pic>
        <p:nvPicPr>
          <p:cNvPr id="9" name="Gráfico 8" descr="Informática en la nube con relleno sólido">
            <a:extLst>
              <a:ext uri="{FF2B5EF4-FFF2-40B4-BE49-F238E27FC236}">
                <a16:creationId xmlns:a16="http://schemas.microsoft.com/office/drawing/2014/main" id="{DFE2B97B-97BE-24F3-945B-58C8909C4F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04754" y="3369779"/>
            <a:ext cx="670892" cy="67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715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CB25EF9F-F652-1730-CE3D-C06C7EB62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">
            <a:extLst>
              <a:ext uri="{FF2B5EF4-FFF2-40B4-BE49-F238E27FC236}">
                <a16:creationId xmlns:a16="http://schemas.microsoft.com/office/drawing/2014/main" id="{D63C884D-8FC6-EAB6-BCCB-2FD26669F193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Introducción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3D39F73-231A-0035-764F-0968B76EB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teléfono inteligente y teléfono móvil. 11047530 PNG">
            <a:extLst>
              <a:ext uri="{FF2B5EF4-FFF2-40B4-BE49-F238E27FC236}">
                <a16:creationId xmlns:a16="http://schemas.microsoft.com/office/drawing/2014/main" id="{FAF83D80-8765-276F-28AE-72FDCD5A2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05" y="4204530"/>
            <a:ext cx="1969806" cy="19698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tio Web PNG para descargar gratis">
            <a:extLst>
              <a:ext uri="{FF2B5EF4-FFF2-40B4-BE49-F238E27FC236}">
                <a16:creationId xmlns:a16="http://schemas.microsoft.com/office/drawing/2014/main" id="{0F6848B5-17B5-AD9E-D3FA-F7E070CCD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185" y="1167213"/>
            <a:ext cx="1361630" cy="13616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4F57B00E-6FA4-83BC-1EA4-BCDD051A7A19}"/>
              </a:ext>
            </a:extLst>
          </p:cNvPr>
          <p:cNvGrpSpPr/>
          <p:nvPr/>
        </p:nvGrpSpPr>
        <p:grpSpPr>
          <a:xfrm>
            <a:off x="1689130" y="4196875"/>
            <a:ext cx="3035135" cy="2470625"/>
            <a:chOff x="1689130" y="4196875"/>
            <a:chExt cx="3035135" cy="24706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4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9D90E439-F826-B415-9650-930EEB3BC8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9130" y="5295901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404D7F0E-3EAC-A187-037B-F35BF9993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6648" y="4196875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4DA7BDB3-8175-7FCD-7524-CD8646D6BC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2666" y="5295900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Picture 4" descr="teléfono inteligente y teléfono móvil. 11047530 PNG">
            <a:extLst>
              <a:ext uri="{FF2B5EF4-FFF2-40B4-BE49-F238E27FC236}">
                <a16:creationId xmlns:a16="http://schemas.microsoft.com/office/drawing/2014/main" id="{84B761F4-7B21-9A71-C869-6347C4FA7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289" y="4204530"/>
            <a:ext cx="1969806" cy="19698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upo 18">
            <a:extLst>
              <a:ext uri="{FF2B5EF4-FFF2-40B4-BE49-F238E27FC236}">
                <a16:creationId xmlns:a16="http://schemas.microsoft.com/office/drawing/2014/main" id="{A42ACD9E-E2EF-3C5A-A094-A0BEEE84A57A}"/>
              </a:ext>
            </a:extLst>
          </p:cNvPr>
          <p:cNvGrpSpPr/>
          <p:nvPr/>
        </p:nvGrpSpPr>
        <p:grpSpPr>
          <a:xfrm>
            <a:off x="7467735" y="4196874"/>
            <a:ext cx="3035135" cy="2470625"/>
            <a:chOff x="1689130" y="4196875"/>
            <a:chExt cx="3035135" cy="24706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0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130F56B4-21A9-DA89-157D-6F7C1AE94E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9130" y="5295901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164069B0-F0F1-98DB-F1C2-59CBFA4DDF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6648" y="4196875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eléfono inteligente y teléfono móvil. 11047530 PNG">
              <a:extLst>
                <a:ext uri="{FF2B5EF4-FFF2-40B4-BE49-F238E27FC236}">
                  <a16:creationId xmlns:a16="http://schemas.microsoft.com/office/drawing/2014/main" id="{751AE731-CB10-BFB3-16FE-C1BE10EDEE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2666" y="5295900"/>
              <a:ext cx="1371599" cy="1371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AF010B45-CFF2-431F-B9B0-BABEDB829258}"/>
              </a:ext>
            </a:extLst>
          </p:cNvPr>
          <p:cNvCxnSpPr>
            <a:cxnSpLocks/>
          </p:cNvCxnSpPr>
          <p:nvPr/>
        </p:nvCxnSpPr>
        <p:spPr>
          <a:xfrm flipV="1">
            <a:off x="1871529" y="2247544"/>
            <a:ext cx="3543656" cy="20766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0" name="Grupo 29">
            <a:extLst>
              <a:ext uri="{FF2B5EF4-FFF2-40B4-BE49-F238E27FC236}">
                <a16:creationId xmlns:a16="http://schemas.microsoft.com/office/drawing/2014/main" id="{2CF403D9-7E66-996F-0171-5CA2A15F1DD4}"/>
              </a:ext>
            </a:extLst>
          </p:cNvPr>
          <p:cNvGrpSpPr/>
          <p:nvPr/>
        </p:nvGrpSpPr>
        <p:grpSpPr>
          <a:xfrm>
            <a:off x="791582" y="3040480"/>
            <a:ext cx="3932682" cy="744001"/>
            <a:chOff x="791582" y="3040480"/>
            <a:chExt cx="3932682" cy="744001"/>
          </a:xfrm>
        </p:grpSpPr>
        <p:sp>
          <p:nvSpPr>
            <p:cNvPr id="28" name="Abrir llave 27">
              <a:extLst>
                <a:ext uri="{FF2B5EF4-FFF2-40B4-BE49-F238E27FC236}">
                  <a16:creationId xmlns:a16="http://schemas.microsoft.com/office/drawing/2014/main" id="{9ECD1460-DF7B-D553-7DC2-88A934D54E81}"/>
                </a:ext>
              </a:extLst>
            </p:cNvPr>
            <p:cNvSpPr/>
            <p:nvPr/>
          </p:nvSpPr>
          <p:spPr>
            <a:xfrm rot="5400000">
              <a:off x="2632286" y="1692504"/>
              <a:ext cx="251273" cy="3932682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FB8AB7AD-1BFB-E150-45B8-0B3A693C972F}"/>
                </a:ext>
              </a:extLst>
            </p:cNvPr>
            <p:cNvSpPr txBox="1"/>
            <p:nvPr/>
          </p:nvSpPr>
          <p:spPr>
            <a:xfrm>
              <a:off x="1988800" y="3040480"/>
              <a:ext cx="1538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/>
                <a:t>SALA 1</a:t>
              </a:r>
            </a:p>
          </p:txBody>
        </p:sp>
      </p:grp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6A651111-31ED-430E-2C92-6296BDE644B4}"/>
              </a:ext>
            </a:extLst>
          </p:cNvPr>
          <p:cNvCxnSpPr>
            <a:cxnSpLocks/>
          </p:cNvCxnSpPr>
          <p:nvPr/>
        </p:nvCxnSpPr>
        <p:spPr>
          <a:xfrm flipH="1" flipV="1">
            <a:off x="6930639" y="2341548"/>
            <a:ext cx="3389832" cy="19826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upo 30">
            <a:extLst>
              <a:ext uri="{FF2B5EF4-FFF2-40B4-BE49-F238E27FC236}">
                <a16:creationId xmlns:a16="http://schemas.microsoft.com/office/drawing/2014/main" id="{128925D9-F69A-021C-2AA8-0FDF12831E1B}"/>
              </a:ext>
            </a:extLst>
          </p:cNvPr>
          <p:cNvGrpSpPr/>
          <p:nvPr/>
        </p:nvGrpSpPr>
        <p:grpSpPr>
          <a:xfrm>
            <a:off x="7521726" y="3037811"/>
            <a:ext cx="3932682" cy="744001"/>
            <a:chOff x="791582" y="3040480"/>
            <a:chExt cx="3932682" cy="744001"/>
          </a:xfrm>
        </p:grpSpPr>
        <p:sp>
          <p:nvSpPr>
            <p:cNvPr id="32" name="Abrir llave 31">
              <a:extLst>
                <a:ext uri="{FF2B5EF4-FFF2-40B4-BE49-F238E27FC236}">
                  <a16:creationId xmlns:a16="http://schemas.microsoft.com/office/drawing/2014/main" id="{9DE95C02-E7A0-2B63-C1AF-0D850A7F0681}"/>
                </a:ext>
              </a:extLst>
            </p:cNvPr>
            <p:cNvSpPr/>
            <p:nvPr/>
          </p:nvSpPr>
          <p:spPr>
            <a:xfrm rot="5400000">
              <a:off x="2632286" y="1692504"/>
              <a:ext cx="251273" cy="3932682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EB4F88C4-F182-EA34-E5C8-F289DF3B3A9B}"/>
                </a:ext>
              </a:extLst>
            </p:cNvPr>
            <p:cNvSpPr txBox="1"/>
            <p:nvPr/>
          </p:nvSpPr>
          <p:spPr>
            <a:xfrm>
              <a:off x="1988800" y="3040480"/>
              <a:ext cx="1538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/>
                <a:t>SALA 2</a:t>
              </a: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817553FD-9503-FF71-1DA6-8E789D79D503}"/>
              </a:ext>
            </a:extLst>
          </p:cNvPr>
          <p:cNvGrpSpPr/>
          <p:nvPr/>
        </p:nvGrpSpPr>
        <p:grpSpPr>
          <a:xfrm>
            <a:off x="853112" y="4557578"/>
            <a:ext cx="3496327" cy="1752715"/>
            <a:chOff x="853112" y="4557578"/>
            <a:chExt cx="3496327" cy="1752715"/>
          </a:xfrm>
        </p:grpSpPr>
        <p:pic>
          <p:nvPicPr>
            <p:cNvPr id="40" name="Gráfico 39" descr="Contorno de cara divertida con relleno sólido">
              <a:extLst>
                <a:ext uri="{FF2B5EF4-FFF2-40B4-BE49-F238E27FC236}">
                  <a16:creationId xmlns:a16="http://schemas.microsoft.com/office/drawing/2014/main" id="{5DAC2EE6-3120-2686-A809-86E82A29C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53112" y="4844218"/>
              <a:ext cx="724255" cy="724255"/>
            </a:xfrm>
            <a:prstGeom prst="rect">
              <a:avLst/>
            </a:prstGeom>
          </p:spPr>
        </p:pic>
        <p:pic>
          <p:nvPicPr>
            <p:cNvPr id="41" name="Gráfico 40" descr="Contorno de cara divertida con relleno sólido">
              <a:extLst>
                <a:ext uri="{FF2B5EF4-FFF2-40B4-BE49-F238E27FC236}">
                  <a16:creationId xmlns:a16="http://schemas.microsoft.com/office/drawing/2014/main" id="{756AFA8F-05A8-A1F3-B1DF-D8C0F5991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063955" y="5677548"/>
              <a:ext cx="621948" cy="621948"/>
            </a:xfrm>
            <a:prstGeom prst="rect">
              <a:avLst/>
            </a:prstGeom>
          </p:spPr>
        </p:pic>
        <p:pic>
          <p:nvPicPr>
            <p:cNvPr id="42" name="Gráfico 41" descr="Contorno de cara divertida con relleno sólido">
              <a:extLst>
                <a:ext uri="{FF2B5EF4-FFF2-40B4-BE49-F238E27FC236}">
                  <a16:creationId xmlns:a16="http://schemas.microsoft.com/office/drawing/2014/main" id="{37E2046B-6146-C8F0-F315-DB46C1F6E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727491" y="5688345"/>
              <a:ext cx="621948" cy="621948"/>
            </a:xfrm>
            <a:prstGeom prst="rect">
              <a:avLst/>
            </a:prstGeom>
          </p:spPr>
        </p:pic>
        <p:pic>
          <p:nvPicPr>
            <p:cNvPr id="43" name="Gráfico 42" descr="Contorno de cara divertida con relleno sólido">
              <a:extLst>
                <a:ext uri="{FF2B5EF4-FFF2-40B4-BE49-F238E27FC236}">
                  <a16:creationId xmlns:a16="http://schemas.microsoft.com/office/drawing/2014/main" id="{2E97C517-412C-E6E7-7CF7-08F5E2CE3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886316" y="4557578"/>
              <a:ext cx="621948" cy="621948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401E43C-F061-0DF7-E281-C994CD756240}"/>
              </a:ext>
            </a:extLst>
          </p:cNvPr>
          <p:cNvGrpSpPr/>
          <p:nvPr/>
        </p:nvGrpSpPr>
        <p:grpSpPr>
          <a:xfrm>
            <a:off x="7920374" y="4649513"/>
            <a:ext cx="3361989" cy="1582966"/>
            <a:chOff x="7920374" y="4649513"/>
            <a:chExt cx="3361989" cy="1582966"/>
          </a:xfrm>
        </p:grpSpPr>
        <p:pic>
          <p:nvPicPr>
            <p:cNvPr id="4" name="Gráfico 3" descr="Huevo de dinosaurio con relleno sólido">
              <a:extLst>
                <a:ext uri="{FF2B5EF4-FFF2-40B4-BE49-F238E27FC236}">
                  <a16:creationId xmlns:a16="http://schemas.microsoft.com/office/drawing/2014/main" id="{BCDC7E74-2578-133A-B647-4B91A912F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920374" y="5755362"/>
              <a:ext cx="466320" cy="466320"/>
            </a:xfrm>
            <a:prstGeom prst="rect">
              <a:avLst/>
            </a:prstGeom>
          </p:spPr>
        </p:pic>
        <p:pic>
          <p:nvPicPr>
            <p:cNvPr id="5" name="Gráfico 4" descr="Huevo de dinosaurio con relleno sólido">
              <a:extLst>
                <a:ext uri="{FF2B5EF4-FFF2-40B4-BE49-F238E27FC236}">
                  <a16:creationId xmlns:a16="http://schemas.microsoft.com/office/drawing/2014/main" id="{0875A30C-80D2-D2E9-DADA-904F2EA10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7892" y="4649513"/>
              <a:ext cx="466320" cy="466320"/>
            </a:xfrm>
            <a:prstGeom prst="rect">
              <a:avLst/>
            </a:prstGeom>
          </p:spPr>
        </p:pic>
        <p:pic>
          <p:nvPicPr>
            <p:cNvPr id="6" name="Gráfico 5" descr="Huevo de dinosaurio con relleno sólido">
              <a:extLst>
                <a:ext uri="{FF2B5EF4-FFF2-40B4-BE49-F238E27FC236}">
                  <a16:creationId xmlns:a16="http://schemas.microsoft.com/office/drawing/2014/main" id="{87F2BFD9-9144-D8C9-CE01-9462233F3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583910" y="5766159"/>
              <a:ext cx="466320" cy="466320"/>
            </a:xfrm>
            <a:prstGeom prst="rect">
              <a:avLst/>
            </a:prstGeom>
          </p:spPr>
        </p:pic>
        <p:pic>
          <p:nvPicPr>
            <p:cNvPr id="7" name="Gráfico 6" descr="Huevo de dinosaurio con relleno sólido">
              <a:extLst>
                <a:ext uri="{FF2B5EF4-FFF2-40B4-BE49-F238E27FC236}">
                  <a16:creationId xmlns:a16="http://schemas.microsoft.com/office/drawing/2014/main" id="{27EFEB7E-EA2D-7011-642A-7E0A31EAE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622021" y="4876174"/>
              <a:ext cx="660342" cy="660342"/>
            </a:xfrm>
            <a:prstGeom prst="rect">
              <a:avLst/>
            </a:prstGeom>
          </p:spPr>
        </p:pic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C6A9A34E-1460-66BD-E0C5-C96FF1981054}"/>
              </a:ext>
            </a:extLst>
          </p:cNvPr>
          <p:cNvGrpSpPr/>
          <p:nvPr/>
        </p:nvGrpSpPr>
        <p:grpSpPr>
          <a:xfrm>
            <a:off x="7842560" y="4533244"/>
            <a:ext cx="3496328" cy="1759428"/>
            <a:chOff x="7842560" y="4533244"/>
            <a:chExt cx="3496328" cy="1759428"/>
          </a:xfrm>
        </p:grpSpPr>
        <p:pic>
          <p:nvPicPr>
            <p:cNvPr id="10" name="Gráfico 9" descr="Contorno de cara divertida con relleno sólido">
              <a:extLst>
                <a:ext uri="{FF2B5EF4-FFF2-40B4-BE49-F238E27FC236}">
                  <a16:creationId xmlns:a16="http://schemas.microsoft.com/office/drawing/2014/main" id="{5A123BF0-A6A0-B9AF-7D38-BF1B8175A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842560" y="5631147"/>
              <a:ext cx="621948" cy="621948"/>
            </a:xfrm>
            <a:prstGeom prst="rect">
              <a:avLst/>
            </a:prstGeom>
          </p:spPr>
        </p:pic>
        <p:pic>
          <p:nvPicPr>
            <p:cNvPr id="23" name="Gráfico 22" descr="Contorno de cara divertida con relleno sólido">
              <a:extLst>
                <a:ext uri="{FF2B5EF4-FFF2-40B4-BE49-F238E27FC236}">
                  <a16:creationId xmlns:a16="http://schemas.microsoft.com/office/drawing/2014/main" id="{8B51581B-6B5C-F9CF-2AE4-3365C7BE5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667104" y="4533244"/>
              <a:ext cx="621948" cy="621948"/>
            </a:xfrm>
            <a:prstGeom prst="rect">
              <a:avLst/>
            </a:prstGeom>
          </p:spPr>
        </p:pic>
        <p:pic>
          <p:nvPicPr>
            <p:cNvPr id="25" name="Gráfico 24" descr="Contorno de cara divertida con relleno sólido">
              <a:extLst>
                <a:ext uri="{FF2B5EF4-FFF2-40B4-BE49-F238E27FC236}">
                  <a16:creationId xmlns:a16="http://schemas.microsoft.com/office/drawing/2014/main" id="{582910EB-EF52-B0BF-70A2-16FDFDF28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11817" y="5670724"/>
              <a:ext cx="621948" cy="621948"/>
            </a:xfrm>
            <a:prstGeom prst="rect">
              <a:avLst/>
            </a:prstGeom>
          </p:spPr>
        </p:pic>
        <p:pic>
          <p:nvPicPr>
            <p:cNvPr id="26" name="Gráfico 25" descr="Contorno de cara divertida con relleno sólido">
              <a:extLst>
                <a:ext uri="{FF2B5EF4-FFF2-40B4-BE49-F238E27FC236}">
                  <a16:creationId xmlns:a16="http://schemas.microsoft.com/office/drawing/2014/main" id="{C6DF148A-A20A-DC82-96C3-C5F78521E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583170" y="4847683"/>
              <a:ext cx="755718" cy="755718"/>
            </a:xfrm>
            <a:prstGeom prst="rect">
              <a:avLst/>
            </a:prstGeom>
          </p:spPr>
        </p:pic>
      </p:grpSp>
      <p:sp>
        <p:nvSpPr>
          <p:cNvPr id="45" name="CuadroTexto 44">
            <a:extLst>
              <a:ext uri="{FF2B5EF4-FFF2-40B4-BE49-F238E27FC236}">
                <a16:creationId xmlns:a16="http://schemas.microsoft.com/office/drawing/2014/main" id="{292CC2AB-9298-BC43-23D2-D9DD24C73CED}"/>
              </a:ext>
            </a:extLst>
          </p:cNvPr>
          <p:cNvSpPr txBox="1"/>
          <p:nvPr/>
        </p:nvSpPr>
        <p:spPr>
          <a:xfrm>
            <a:off x="5192757" y="2528843"/>
            <a:ext cx="173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/>
              <a:t>https://plazzy.es</a:t>
            </a:r>
          </a:p>
        </p:txBody>
      </p:sp>
    </p:spTree>
    <p:extLst>
      <p:ext uri="{BB962C8B-B14F-4D97-AF65-F5344CB8AC3E}">
        <p14:creationId xmlns:p14="http://schemas.microsoft.com/office/powerpoint/2010/main" val="21320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es-ES"/>
              <a:t>Diapositiva de análisis de proyecto 3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Tecnologías utilizadas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upo 26">
            <a:extLst>
              <a:ext uri="{FF2B5EF4-FFF2-40B4-BE49-F238E27FC236}">
                <a16:creationId xmlns:a16="http://schemas.microsoft.com/office/drawing/2014/main" id="{8658A3B7-548D-19E9-50F5-A9AFA28A2761}"/>
              </a:ext>
            </a:extLst>
          </p:cNvPr>
          <p:cNvGrpSpPr/>
          <p:nvPr/>
        </p:nvGrpSpPr>
        <p:grpSpPr>
          <a:xfrm>
            <a:off x="740061" y="1527629"/>
            <a:ext cx="2044685" cy="4336142"/>
            <a:chOff x="740061" y="1527629"/>
            <a:chExt cx="2044685" cy="4336142"/>
          </a:xfrm>
        </p:grpSpPr>
        <p:sp>
          <p:nvSpPr>
            <p:cNvPr id="2" name="Trapezoide 1">
              <a:extLst>
                <a:ext uri="{FF2B5EF4-FFF2-40B4-BE49-F238E27FC236}">
                  <a16:creationId xmlns:a16="http://schemas.microsoft.com/office/drawing/2014/main" id="{5B804E9F-B6B5-41F9-9B63-9AF435FDC2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-405667" y="2673357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3F19BFA5-D0CA-4CF0-8499-504D956B6563}"/>
                </a:ext>
              </a:extLst>
            </p:cNvPr>
            <p:cNvSpPr/>
            <p:nvPr/>
          </p:nvSpPr>
          <p:spPr>
            <a:xfrm>
              <a:off x="1076604" y="2886560"/>
              <a:ext cx="13716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es-ES" sz="1600" b="1">
                  <a:solidFill>
                    <a:schemeClr val="bg1"/>
                  </a:solidFill>
                </a:rPr>
                <a:t>NODE JS</a:t>
              </a:r>
            </a:p>
          </p:txBody>
        </p:sp>
        <p:sp>
          <p:nvSpPr>
            <p:cNvPr id="51" name="Rectángulo 50">
              <a:extLst>
                <a:ext uri="{FF2B5EF4-FFF2-40B4-BE49-F238E27FC236}">
                  <a16:creationId xmlns:a16="http://schemas.microsoft.com/office/drawing/2014/main" id="{8AA18108-5B8B-4147-84A7-D30A16BEC4EA}"/>
                </a:ext>
              </a:extLst>
            </p:cNvPr>
            <p:cNvSpPr/>
            <p:nvPr/>
          </p:nvSpPr>
          <p:spPr>
            <a:xfrm>
              <a:off x="886383" y="3653603"/>
              <a:ext cx="1752042" cy="4670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s-ES" sz="1400">
                  <a:solidFill>
                    <a:schemeClr val="bg1"/>
                  </a:solidFill>
                  <a:cs typeface="Segoe UI" panose="020B0502040204020203" pitchFamily="34" charset="0"/>
                </a:rPr>
                <a:t>Servidor Express, WebSocket</a:t>
              </a:r>
            </a:p>
          </p:txBody>
        </p:sp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9BC0BD02-8C72-07D3-67A3-7379245B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387010" y="2010511"/>
              <a:ext cx="739298" cy="8142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B33B3ECF-3939-575A-CBA9-E03421458740}"/>
              </a:ext>
            </a:extLst>
          </p:cNvPr>
          <p:cNvGrpSpPr/>
          <p:nvPr/>
        </p:nvGrpSpPr>
        <p:grpSpPr>
          <a:xfrm>
            <a:off x="2906858" y="1527629"/>
            <a:ext cx="2044685" cy="4336142"/>
            <a:chOff x="2906860" y="1527629"/>
            <a:chExt cx="2044685" cy="4336142"/>
          </a:xfrm>
        </p:grpSpPr>
        <p:sp>
          <p:nvSpPr>
            <p:cNvPr id="43" name="Trapezoide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761132" y="2673357"/>
              <a:ext cx="4336142" cy="2044685"/>
            </a:xfrm>
            <a:prstGeom prst="trapezoid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47" name="Rectángulo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243403" y="2886560"/>
              <a:ext cx="13716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es-ES" sz="1600" b="1">
                  <a:solidFill>
                    <a:schemeClr val="bg1"/>
                  </a:solidFill>
                </a:rPr>
                <a:t>MYSQL</a:t>
              </a:r>
            </a:p>
          </p:txBody>
        </p:sp>
        <p:sp>
          <p:nvSpPr>
            <p:cNvPr id="52" name="Rectángulo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3053182" y="3653603"/>
              <a:ext cx="1752042" cy="4670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s-ES" sz="1400">
                  <a:solidFill>
                    <a:schemeClr val="bg1"/>
                  </a:solidFill>
                  <a:cs typeface="Segoe UI" panose="020B0502040204020203" pitchFamily="34" charset="0"/>
                </a:rPr>
                <a:t>Sistema Gestor Base de Datos</a:t>
              </a:r>
            </a:p>
          </p:txBody>
        </p:sp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74612B8D-2E39-7909-926C-EBE93CD80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67176" y="2068640"/>
              <a:ext cx="1321896" cy="686510"/>
            </a:xfrm>
            <a:prstGeom prst="rect">
              <a:avLst/>
            </a:prstGeom>
          </p:spPr>
        </p:pic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CF2E6615-9376-F844-F670-016AB46DA783}"/>
              </a:ext>
            </a:extLst>
          </p:cNvPr>
          <p:cNvGrpSpPr/>
          <p:nvPr/>
        </p:nvGrpSpPr>
        <p:grpSpPr>
          <a:xfrm>
            <a:off x="5073658" y="1527629"/>
            <a:ext cx="2044685" cy="4336142"/>
            <a:chOff x="5073658" y="1527629"/>
            <a:chExt cx="2044685" cy="4336142"/>
          </a:xfrm>
        </p:grpSpPr>
        <p:sp>
          <p:nvSpPr>
            <p:cNvPr id="44" name="Trapezoide 43">
              <a:extLst>
                <a:ext uri="{FF2B5EF4-FFF2-40B4-BE49-F238E27FC236}">
                  <a16:creationId xmlns:a16="http://schemas.microsoft.com/office/drawing/2014/main" id="{7E139379-1914-4446-8D6D-984A47041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3927930" y="2673357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48" name="Rectángulo 47">
              <a:extLst>
                <a:ext uri="{FF2B5EF4-FFF2-40B4-BE49-F238E27FC236}">
                  <a16:creationId xmlns:a16="http://schemas.microsoft.com/office/drawing/2014/main" id="{FA4D735A-8F75-4E2A-8F1A-CC303B0718BA}"/>
                </a:ext>
              </a:extLst>
            </p:cNvPr>
            <p:cNvSpPr/>
            <p:nvPr/>
          </p:nvSpPr>
          <p:spPr>
            <a:xfrm>
              <a:off x="5410201" y="2886560"/>
              <a:ext cx="13716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es-ES" sz="1600" b="1">
                  <a:solidFill>
                    <a:schemeClr val="bg1"/>
                  </a:solidFill>
                </a:rPr>
                <a:t>REACT JS</a:t>
              </a:r>
            </a:p>
          </p:txBody>
        </p:sp>
        <p:sp>
          <p:nvSpPr>
            <p:cNvPr id="53" name="Rectángulo 52">
              <a:extLst>
                <a:ext uri="{FF2B5EF4-FFF2-40B4-BE49-F238E27FC236}">
                  <a16:creationId xmlns:a16="http://schemas.microsoft.com/office/drawing/2014/main" id="{E1535E1C-6EBC-45D8-BCE1-D5B947A61FB6}"/>
                </a:ext>
              </a:extLst>
            </p:cNvPr>
            <p:cNvSpPr/>
            <p:nvPr/>
          </p:nvSpPr>
          <p:spPr>
            <a:xfrm>
              <a:off x="5219979" y="3653603"/>
              <a:ext cx="1752042" cy="4670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s-ES" sz="1400">
                  <a:solidFill>
                    <a:schemeClr val="bg1"/>
                  </a:solidFill>
                  <a:cs typeface="Segoe UI" panose="020B0502040204020203" pitchFamily="34" charset="0"/>
                </a:rPr>
                <a:t>Librería Interfaz Usuario</a:t>
              </a:r>
            </a:p>
          </p:txBody>
        </p:sp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75244DFD-BAF8-A8A1-62F2-9A647D4DE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15000" y="2035938"/>
              <a:ext cx="762000" cy="762000"/>
            </a:xfrm>
            <a:prstGeom prst="rect">
              <a:avLst/>
            </a:prstGeom>
          </p:spPr>
        </p:pic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FAE31454-7031-F782-B6F7-4FE2080B1D2B}"/>
              </a:ext>
            </a:extLst>
          </p:cNvPr>
          <p:cNvGrpSpPr/>
          <p:nvPr/>
        </p:nvGrpSpPr>
        <p:grpSpPr>
          <a:xfrm>
            <a:off x="7240456" y="1485533"/>
            <a:ext cx="2044685" cy="4336142"/>
            <a:chOff x="7240456" y="1485533"/>
            <a:chExt cx="2044685" cy="4336142"/>
          </a:xfrm>
        </p:grpSpPr>
        <p:sp>
          <p:nvSpPr>
            <p:cNvPr id="45" name="Trapezoide 44">
              <a:extLst>
                <a:ext uri="{FF2B5EF4-FFF2-40B4-BE49-F238E27FC236}">
                  <a16:creationId xmlns:a16="http://schemas.microsoft.com/office/drawing/2014/main" id="{F79B51BB-1B30-4ED8-B26D-21EE8BC67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6094728" y="2631261"/>
              <a:ext cx="4336142" cy="2044685"/>
            </a:xfrm>
            <a:prstGeom prst="trapezoid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54AB9282-0505-49EB-AABF-998083225E3A}"/>
                </a:ext>
              </a:extLst>
            </p:cNvPr>
            <p:cNvSpPr/>
            <p:nvPr/>
          </p:nvSpPr>
          <p:spPr>
            <a:xfrm>
              <a:off x="7577000" y="2886560"/>
              <a:ext cx="13716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es-ES" sz="1600" b="1">
                  <a:solidFill>
                    <a:schemeClr val="bg1"/>
                  </a:solidFill>
                </a:rPr>
                <a:t>THREE JS</a:t>
              </a:r>
            </a:p>
          </p:txBody>
        </p:sp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28FF18A5-7B4E-4493-B38D-E732E033F82F}"/>
                </a:ext>
              </a:extLst>
            </p:cNvPr>
            <p:cNvSpPr/>
            <p:nvPr/>
          </p:nvSpPr>
          <p:spPr>
            <a:xfrm>
              <a:off x="7386779" y="3653603"/>
              <a:ext cx="1752042" cy="4670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s-ES" sz="1400">
                  <a:solidFill>
                    <a:schemeClr val="bg1"/>
                  </a:solidFill>
                  <a:cs typeface="Segoe UI" panose="020B0502040204020203" pitchFamily="34" charset="0"/>
                </a:rPr>
                <a:t>Librería Gráficos 3D Web</a:t>
              </a:r>
            </a:p>
          </p:txBody>
        </p:sp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793E3897-ABF8-F5A2-994F-162A8EC87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04585" y="2093951"/>
              <a:ext cx="716428" cy="723664"/>
            </a:xfrm>
            <a:prstGeom prst="rect">
              <a:avLst/>
            </a:prstGeom>
          </p:spPr>
        </p:pic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E7086D69-1B05-ECD3-D3CC-76BD8583C675}"/>
              </a:ext>
            </a:extLst>
          </p:cNvPr>
          <p:cNvGrpSpPr/>
          <p:nvPr/>
        </p:nvGrpSpPr>
        <p:grpSpPr>
          <a:xfrm>
            <a:off x="9409413" y="1527629"/>
            <a:ext cx="2044685" cy="4336142"/>
            <a:chOff x="9409413" y="1527629"/>
            <a:chExt cx="2044685" cy="4336142"/>
          </a:xfrm>
        </p:grpSpPr>
        <p:sp>
          <p:nvSpPr>
            <p:cNvPr id="46" name="Trapezoide 45">
              <a:extLst>
                <a:ext uri="{FF2B5EF4-FFF2-40B4-BE49-F238E27FC236}">
                  <a16:creationId xmlns:a16="http://schemas.microsoft.com/office/drawing/2014/main" id="{89DA262E-0502-4E65-8ABA-E063880EA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8263685" y="2673357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D668C4B5-BCEC-465A-ADA5-6A054B15F7A3}"/>
                </a:ext>
              </a:extLst>
            </p:cNvPr>
            <p:cNvSpPr/>
            <p:nvPr/>
          </p:nvSpPr>
          <p:spPr>
            <a:xfrm>
              <a:off x="9745956" y="2886560"/>
              <a:ext cx="13716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es-ES" sz="1600" b="1">
                  <a:solidFill>
                    <a:schemeClr val="bg1"/>
                  </a:solidFill>
                </a:rPr>
                <a:t>SOCKET.IO</a:t>
              </a:r>
            </a:p>
          </p:txBody>
        </p:sp>
        <p:sp>
          <p:nvSpPr>
            <p:cNvPr id="55" name="Rectángulo 54">
              <a:extLst>
                <a:ext uri="{FF2B5EF4-FFF2-40B4-BE49-F238E27FC236}">
                  <a16:creationId xmlns:a16="http://schemas.microsoft.com/office/drawing/2014/main" id="{5BCD242F-9A97-473E-8E17-3F6C3C75CE68}"/>
                </a:ext>
              </a:extLst>
            </p:cNvPr>
            <p:cNvSpPr/>
            <p:nvPr/>
          </p:nvSpPr>
          <p:spPr>
            <a:xfrm>
              <a:off x="9555735" y="3653603"/>
              <a:ext cx="1752042" cy="7107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s-ES" sz="1400">
                  <a:solidFill>
                    <a:schemeClr val="bg1"/>
                  </a:solidFill>
                  <a:cs typeface="Segoe UI" panose="020B0502040204020203" pitchFamily="34" charset="0"/>
                </a:rPr>
                <a:t>Librería Comunicación Cliente-Servidor WebSocket</a:t>
              </a:r>
            </a:p>
          </p:txBody>
        </p:sp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5DC11814-DD98-4EF1-2A4E-4980E05DB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055863" y="2065829"/>
              <a:ext cx="751786" cy="7517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256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217A0F3A-4CC9-7711-5429-ECDDE1218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88416FCA-248C-721D-31FF-AA8CB1ACB647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Tecnologías utilizadas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663CBD0-4ABB-D7C2-3CC4-8D68E8C5F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4418B299-85C0-EBF2-58C1-74A4590BE12B}"/>
              </a:ext>
            </a:extLst>
          </p:cNvPr>
          <p:cNvGrpSpPr/>
          <p:nvPr/>
        </p:nvGrpSpPr>
        <p:grpSpPr>
          <a:xfrm>
            <a:off x="5073657" y="1448936"/>
            <a:ext cx="2044685" cy="4336142"/>
            <a:chOff x="7891471" y="1485530"/>
            <a:chExt cx="2044685" cy="4336142"/>
          </a:xfrm>
        </p:grpSpPr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0F5C69D2-2FF2-1FD2-04F2-92A1D4D2CF2B}"/>
                </a:ext>
              </a:extLst>
            </p:cNvPr>
            <p:cNvGrpSpPr/>
            <p:nvPr/>
          </p:nvGrpSpPr>
          <p:grpSpPr>
            <a:xfrm>
              <a:off x="7891471" y="1485530"/>
              <a:ext cx="2044685" cy="4336142"/>
              <a:chOff x="740061" y="1527629"/>
              <a:chExt cx="2044685" cy="4336142"/>
            </a:xfrm>
          </p:grpSpPr>
          <p:sp>
            <p:nvSpPr>
              <p:cNvPr id="17" name="Trapezoide 1">
                <a:extLst>
                  <a:ext uri="{FF2B5EF4-FFF2-40B4-BE49-F238E27FC236}">
                    <a16:creationId xmlns:a16="http://schemas.microsoft.com/office/drawing/2014/main" id="{A2FA2BC8-F4A3-8273-27F8-3DFD2BCB36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-405667" y="2673357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/>
              </a:p>
            </p:txBody>
          </p:sp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826FB22B-5DEA-4CE2-9D14-E40B0F3D104D}"/>
                  </a:ext>
                </a:extLst>
              </p:cNvPr>
              <p:cNvSpPr/>
              <p:nvPr/>
            </p:nvSpPr>
            <p:spPr>
              <a:xfrm>
                <a:off x="1076604" y="2886560"/>
                <a:ext cx="1371600" cy="24622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 rtl="0"/>
                <a:r>
                  <a:rPr lang="es-ES" sz="1600" b="1">
                    <a:solidFill>
                      <a:schemeClr val="bg1"/>
                    </a:solidFill>
                  </a:rPr>
                  <a:t>GIT</a:t>
                </a:r>
              </a:p>
            </p:txBody>
          </p:sp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5ADF8C53-DAB6-2398-DD2A-16705454C1E5}"/>
                  </a:ext>
                </a:extLst>
              </p:cNvPr>
              <p:cNvSpPr/>
              <p:nvPr/>
            </p:nvSpPr>
            <p:spPr>
              <a:xfrm>
                <a:off x="886383" y="3653603"/>
                <a:ext cx="1752042" cy="46705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rtl="0">
                  <a:lnSpc>
                    <a:spcPts val="1900"/>
                  </a:lnSpc>
                </a:pPr>
                <a:r>
                  <a:rPr lang="es-ES" sz="1400">
                    <a:solidFill>
                      <a:schemeClr val="bg1"/>
                    </a:solidFill>
                    <a:cs typeface="Segoe UI" panose="020B0502040204020203" pitchFamily="34" charset="0"/>
                  </a:rPr>
                  <a:t>Sistema De Control De Versiones</a:t>
                </a:r>
              </a:p>
            </p:txBody>
          </p:sp>
        </p:grpSp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9A0151DE-6C63-7620-A15E-6A1F5E2EF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32799" y="1982679"/>
              <a:ext cx="762030" cy="76203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62697A4C-0830-D265-4DEA-5A97D4B021B3}"/>
              </a:ext>
            </a:extLst>
          </p:cNvPr>
          <p:cNvGrpSpPr/>
          <p:nvPr/>
        </p:nvGrpSpPr>
        <p:grpSpPr>
          <a:xfrm>
            <a:off x="689340" y="1448937"/>
            <a:ext cx="2044685" cy="4336142"/>
            <a:chOff x="2508201" y="1485531"/>
            <a:chExt cx="2044685" cy="4336142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B81CF3BC-FD9E-9B64-C58A-ED6C9D673B4A}"/>
                </a:ext>
              </a:extLst>
            </p:cNvPr>
            <p:cNvGrpSpPr/>
            <p:nvPr/>
          </p:nvGrpSpPr>
          <p:grpSpPr>
            <a:xfrm>
              <a:off x="2508201" y="1485531"/>
              <a:ext cx="2044685" cy="4336142"/>
              <a:chOff x="740061" y="1527629"/>
              <a:chExt cx="2044685" cy="4336142"/>
            </a:xfrm>
          </p:grpSpPr>
          <p:sp>
            <p:nvSpPr>
              <p:cNvPr id="7" name="Trapezoide 1">
                <a:extLst>
                  <a:ext uri="{FF2B5EF4-FFF2-40B4-BE49-F238E27FC236}">
                    <a16:creationId xmlns:a16="http://schemas.microsoft.com/office/drawing/2014/main" id="{8B3025F6-CB5C-157A-66B3-CEDB3D4BB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-405667" y="2673357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/>
              </a:p>
            </p:txBody>
          </p:sp>
          <p:sp>
            <p:nvSpPr>
              <p:cNvPr id="8" name="Rectángulo 7">
                <a:extLst>
                  <a:ext uri="{FF2B5EF4-FFF2-40B4-BE49-F238E27FC236}">
                    <a16:creationId xmlns:a16="http://schemas.microsoft.com/office/drawing/2014/main" id="{EBB6D172-4BFF-F923-B565-B70F0AD82F2E}"/>
                  </a:ext>
                </a:extLst>
              </p:cNvPr>
              <p:cNvSpPr/>
              <p:nvPr/>
            </p:nvSpPr>
            <p:spPr>
              <a:xfrm>
                <a:off x="1076604" y="2886560"/>
                <a:ext cx="1371600" cy="24622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 rtl="0"/>
                <a:r>
                  <a:rPr lang="es-ES" sz="1600" b="1">
                    <a:solidFill>
                      <a:schemeClr val="bg1"/>
                    </a:solidFill>
                  </a:rPr>
                  <a:t>REACT SPRING</a:t>
                </a:r>
              </a:p>
            </p:txBody>
          </p:sp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F29E1E70-F4B1-1115-8C4F-57D9151C75E5}"/>
                  </a:ext>
                </a:extLst>
              </p:cNvPr>
              <p:cNvSpPr/>
              <p:nvPr/>
            </p:nvSpPr>
            <p:spPr>
              <a:xfrm>
                <a:off x="886383" y="3653603"/>
                <a:ext cx="1752042" cy="46705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rtl="0">
                  <a:lnSpc>
                    <a:spcPts val="1900"/>
                  </a:lnSpc>
                </a:pPr>
                <a:r>
                  <a:rPr lang="es-ES" sz="1400">
                    <a:solidFill>
                      <a:schemeClr val="bg1"/>
                    </a:solidFill>
                    <a:cs typeface="Segoe UI" panose="020B0502040204020203" pitchFamily="34" charset="0"/>
                  </a:rPr>
                  <a:t>Librería Animaciones React</a:t>
                </a:r>
              </a:p>
            </p:txBody>
          </p:sp>
        </p:grpSp>
        <p:pic>
          <p:nvPicPr>
            <p:cNvPr id="1026" name="Picture 2" descr="React Spring Logo PNG Vector (SVG) Free Download">
              <a:extLst>
                <a:ext uri="{FF2B5EF4-FFF2-40B4-BE49-F238E27FC236}">
                  <a16:creationId xmlns:a16="http://schemas.microsoft.com/office/drawing/2014/main" id="{04B33DD1-A22D-43A5-3B9F-3915BD207C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8964" y="2002465"/>
              <a:ext cx="763160" cy="722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C191DD0E-CE89-C0B3-6367-33A2CCFA17E4}"/>
              </a:ext>
            </a:extLst>
          </p:cNvPr>
          <p:cNvGrpSpPr/>
          <p:nvPr/>
        </p:nvGrpSpPr>
        <p:grpSpPr>
          <a:xfrm>
            <a:off x="2882649" y="1448938"/>
            <a:ext cx="2044685" cy="4336142"/>
            <a:chOff x="5199836" y="1485531"/>
            <a:chExt cx="2044685" cy="4336142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423CA569-10BC-5E59-4407-8BE18AC5BCC2}"/>
                </a:ext>
              </a:extLst>
            </p:cNvPr>
            <p:cNvGrpSpPr/>
            <p:nvPr/>
          </p:nvGrpSpPr>
          <p:grpSpPr>
            <a:xfrm>
              <a:off x="5199836" y="1485531"/>
              <a:ext cx="2044685" cy="4336142"/>
              <a:chOff x="2906860" y="1527629"/>
              <a:chExt cx="2044685" cy="4336142"/>
            </a:xfrm>
          </p:grpSpPr>
          <p:sp>
            <p:nvSpPr>
              <p:cNvPr id="12" name="Trapezoide 42">
                <a:extLst>
                  <a:ext uri="{FF2B5EF4-FFF2-40B4-BE49-F238E27FC236}">
                    <a16:creationId xmlns:a16="http://schemas.microsoft.com/office/drawing/2014/main" id="{38004B35-9D21-5FDF-B2C4-6E33DEFAA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761132" y="2673357"/>
                <a:ext cx="4336142" cy="2044685"/>
              </a:xfrm>
              <a:prstGeom prst="trapezoid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/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A87F1156-910F-C838-70A3-C5ABC5F34ED3}"/>
                  </a:ext>
                </a:extLst>
              </p:cNvPr>
              <p:cNvSpPr/>
              <p:nvPr/>
            </p:nvSpPr>
            <p:spPr>
              <a:xfrm>
                <a:off x="3243403" y="2886560"/>
                <a:ext cx="1371600" cy="24622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 rtl="0"/>
                <a:r>
                  <a:rPr lang="es-ES" sz="1600" b="1">
                    <a:solidFill>
                      <a:schemeClr val="bg1"/>
                    </a:solidFill>
                  </a:rPr>
                  <a:t>GOQR.ME API</a:t>
                </a:r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AFAA0EF0-2CDC-64DC-B2D7-6184628C125B}"/>
                  </a:ext>
                </a:extLst>
              </p:cNvPr>
              <p:cNvSpPr/>
              <p:nvPr/>
            </p:nvSpPr>
            <p:spPr>
              <a:xfrm>
                <a:off x="3053182" y="3653603"/>
                <a:ext cx="1752042" cy="46705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rtl="0">
                  <a:lnSpc>
                    <a:spcPts val="1900"/>
                  </a:lnSpc>
                </a:pPr>
                <a:r>
                  <a:rPr lang="es-ES" sz="1400">
                    <a:solidFill>
                      <a:schemeClr val="bg1"/>
                    </a:solidFill>
                    <a:cs typeface="Segoe UI" panose="020B0502040204020203" pitchFamily="34" charset="0"/>
                  </a:rPr>
                  <a:t>API Generador De Códigos QR</a:t>
                </a:r>
              </a:p>
            </p:txBody>
          </p:sp>
        </p:grp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5E4FB79C-9FC7-3B57-EA97-C01113784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2538" y="1974053"/>
              <a:ext cx="779282" cy="779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upo 34">
            <a:extLst>
              <a:ext uri="{FF2B5EF4-FFF2-40B4-BE49-F238E27FC236}">
                <a16:creationId xmlns:a16="http://schemas.microsoft.com/office/drawing/2014/main" id="{7C845D8E-D967-D18D-B3DA-C6BF7D444E9A}"/>
              </a:ext>
            </a:extLst>
          </p:cNvPr>
          <p:cNvGrpSpPr/>
          <p:nvPr/>
        </p:nvGrpSpPr>
        <p:grpSpPr>
          <a:xfrm>
            <a:off x="7261774" y="1406836"/>
            <a:ext cx="2044685" cy="4336142"/>
            <a:chOff x="7261774" y="1406836"/>
            <a:chExt cx="2044685" cy="4336142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DE4516AB-E4D2-51F1-784C-D243D142E069}"/>
                </a:ext>
              </a:extLst>
            </p:cNvPr>
            <p:cNvGrpSpPr/>
            <p:nvPr/>
          </p:nvGrpSpPr>
          <p:grpSpPr>
            <a:xfrm>
              <a:off x="7261774" y="1406836"/>
              <a:ext cx="2044685" cy="4336142"/>
              <a:chOff x="7240456" y="1485533"/>
              <a:chExt cx="2044685" cy="4336142"/>
            </a:xfrm>
          </p:grpSpPr>
          <p:sp>
            <p:nvSpPr>
              <p:cNvPr id="10" name="Trapezoide 44">
                <a:extLst>
                  <a:ext uri="{FF2B5EF4-FFF2-40B4-BE49-F238E27FC236}">
                    <a16:creationId xmlns:a16="http://schemas.microsoft.com/office/drawing/2014/main" id="{000B7BD0-E622-BA9A-AAC2-BD55372CE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6094728" y="2631261"/>
                <a:ext cx="4336142" cy="2044685"/>
              </a:xfrm>
              <a:prstGeom prst="trapezoid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/>
              </a:p>
            </p:txBody>
          </p:sp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AC7F1F68-D017-236B-1998-5FFD08B1653A}"/>
                  </a:ext>
                </a:extLst>
              </p:cNvPr>
              <p:cNvSpPr/>
              <p:nvPr/>
            </p:nvSpPr>
            <p:spPr>
              <a:xfrm>
                <a:off x="7577000" y="2886560"/>
                <a:ext cx="1371600" cy="24622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 rtl="0"/>
                <a:r>
                  <a:rPr lang="es-ES" sz="1600" b="1">
                    <a:solidFill>
                      <a:schemeClr val="bg1"/>
                    </a:solidFill>
                  </a:rPr>
                  <a:t>GITHUB</a:t>
                </a:r>
              </a:p>
            </p:txBody>
          </p:sp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58FBB7D2-5AA6-5440-1A0E-D202335AA954}"/>
                  </a:ext>
                </a:extLst>
              </p:cNvPr>
              <p:cNvSpPr/>
              <p:nvPr/>
            </p:nvSpPr>
            <p:spPr>
              <a:xfrm>
                <a:off x="7386779" y="3653603"/>
                <a:ext cx="1752042" cy="46705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rtl="0">
                  <a:lnSpc>
                    <a:spcPts val="1900"/>
                  </a:lnSpc>
                </a:pPr>
                <a:r>
                  <a:rPr lang="es-ES" sz="1400">
                    <a:solidFill>
                      <a:schemeClr val="bg1"/>
                    </a:solidFill>
                    <a:cs typeface="Segoe UI" panose="020B0502040204020203" pitchFamily="34" charset="0"/>
                  </a:rPr>
                  <a:t>Alojamiento Online Repositorios Git</a:t>
                </a:r>
              </a:p>
            </p:txBody>
          </p:sp>
        </p:grpSp>
        <p:pic>
          <p:nvPicPr>
            <p:cNvPr id="32" name="Imagen 31">
              <a:extLst>
                <a:ext uri="{FF2B5EF4-FFF2-40B4-BE49-F238E27FC236}">
                  <a16:creationId xmlns:a16="http://schemas.microsoft.com/office/drawing/2014/main" id="{B6233A29-4CC0-4AF7-2AA6-8527A14DB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04248" y="1767077"/>
              <a:ext cx="1007206" cy="1007206"/>
            </a:xfrm>
            <a:prstGeom prst="rect">
              <a:avLst/>
            </a:prstGeom>
          </p:spPr>
        </p:pic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5B532EBD-9625-410A-AF64-4E2D43EB7D98}"/>
              </a:ext>
            </a:extLst>
          </p:cNvPr>
          <p:cNvGrpSpPr/>
          <p:nvPr/>
        </p:nvGrpSpPr>
        <p:grpSpPr>
          <a:xfrm>
            <a:off x="9457974" y="1406835"/>
            <a:ext cx="2044685" cy="4336142"/>
            <a:chOff x="9457974" y="1406835"/>
            <a:chExt cx="2044685" cy="4336142"/>
          </a:xfrm>
        </p:grpSpPr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7E1936A0-B6B9-91BE-9D7C-A148ACF83BA8}"/>
                </a:ext>
              </a:extLst>
            </p:cNvPr>
            <p:cNvGrpSpPr/>
            <p:nvPr/>
          </p:nvGrpSpPr>
          <p:grpSpPr>
            <a:xfrm>
              <a:off x="9457974" y="1406835"/>
              <a:ext cx="2044685" cy="4336142"/>
              <a:chOff x="9409413" y="1527629"/>
              <a:chExt cx="2044685" cy="4336142"/>
            </a:xfrm>
          </p:grpSpPr>
          <p:sp>
            <p:nvSpPr>
              <p:cNvPr id="27" name="Trapezoide 45">
                <a:extLst>
                  <a:ext uri="{FF2B5EF4-FFF2-40B4-BE49-F238E27FC236}">
                    <a16:creationId xmlns:a16="http://schemas.microsoft.com/office/drawing/2014/main" id="{FC7F981C-52B0-C538-F477-E8C25ECBCA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8263685" y="2673357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/>
              </a:p>
            </p:txBody>
          </p:sp>
          <p:sp>
            <p:nvSpPr>
              <p:cNvPr id="28" name="Rectángulo 27">
                <a:extLst>
                  <a:ext uri="{FF2B5EF4-FFF2-40B4-BE49-F238E27FC236}">
                    <a16:creationId xmlns:a16="http://schemas.microsoft.com/office/drawing/2014/main" id="{C2FC3361-0D4E-D643-BB05-3CFED07CC093}"/>
                  </a:ext>
                </a:extLst>
              </p:cNvPr>
              <p:cNvSpPr/>
              <p:nvPr/>
            </p:nvSpPr>
            <p:spPr>
              <a:xfrm>
                <a:off x="9745956" y="2886560"/>
                <a:ext cx="1371600" cy="24622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 rtl="0"/>
                <a:r>
                  <a:rPr lang="es-ES" sz="1600" b="1">
                    <a:solidFill>
                      <a:schemeClr val="bg1"/>
                    </a:solidFill>
                  </a:rPr>
                  <a:t>BLENDER</a:t>
                </a:r>
              </a:p>
            </p:txBody>
          </p:sp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8EF3637F-CF44-8BD1-6B11-BA936BAA451E}"/>
                  </a:ext>
                </a:extLst>
              </p:cNvPr>
              <p:cNvSpPr/>
              <p:nvPr/>
            </p:nvSpPr>
            <p:spPr>
              <a:xfrm>
                <a:off x="9555735" y="3653603"/>
                <a:ext cx="1752042" cy="22339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rtl="0">
                  <a:lnSpc>
                    <a:spcPts val="1900"/>
                  </a:lnSpc>
                </a:pPr>
                <a:r>
                  <a:rPr lang="es-ES" sz="1400">
                    <a:solidFill>
                      <a:schemeClr val="bg1"/>
                    </a:solidFill>
                    <a:cs typeface="Segoe UI" panose="020B0502040204020203" pitchFamily="34" charset="0"/>
                  </a:rPr>
                  <a:t>Software Modelado 3D</a:t>
                </a:r>
              </a:p>
            </p:txBody>
          </p:sp>
        </p:grpSp>
        <p:pic>
          <p:nvPicPr>
            <p:cNvPr id="34" name="Imagen 33">
              <a:extLst>
                <a:ext uri="{FF2B5EF4-FFF2-40B4-BE49-F238E27FC236}">
                  <a16:creationId xmlns:a16="http://schemas.microsoft.com/office/drawing/2014/main" id="{9EE0808A-35E0-5C2C-B493-051CC5EDB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996650" y="1881831"/>
              <a:ext cx="967334" cy="791104"/>
            </a:xfrm>
            <a:prstGeom prst="rect">
              <a:avLst/>
            </a:prstGeom>
          </p:spPr>
        </p:pic>
      </p:grpSp>
      <p:pic>
        <p:nvPicPr>
          <p:cNvPr id="31" name="Imagen 30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812EBEC4-811A-D588-E8B1-E204436B59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744" y="3808473"/>
            <a:ext cx="1949833" cy="194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9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 descr="Imagen que contiene texto, estacionado, calle&#10;&#10;Descripción generada automáticamente">
            <a:extLst>
              <a:ext uri="{FF2B5EF4-FFF2-40B4-BE49-F238E27FC236}">
                <a16:creationId xmlns:a16="http://schemas.microsoft.com/office/drawing/2014/main" id="{8BDC0F40-27DE-2C36-D775-20219284F7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1"/>
          <a:stretch/>
        </p:blipFill>
        <p:spPr>
          <a:xfrm>
            <a:off x="5694631" y="1566091"/>
            <a:ext cx="5379428" cy="4354472"/>
          </a:xfrm>
          <a:prstGeom prst="rect">
            <a:avLst/>
          </a:prstGeom>
        </p:spPr>
      </p:pic>
      <p:pic>
        <p:nvPicPr>
          <p:cNvPr id="1026" name="Picture 2" descr="Servidor de datos - Iconos gratis de computadora">
            <a:extLst>
              <a:ext uri="{FF2B5EF4-FFF2-40B4-BE49-F238E27FC236}">
                <a16:creationId xmlns:a16="http://schemas.microsoft.com/office/drawing/2014/main" id="{F2A6131F-4984-D191-C899-4799599D9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86" y="2263366"/>
            <a:ext cx="2959922" cy="2959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99E2193-3BB3-1D11-F61D-2C8681DF31B8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Servidor</a:t>
            </a:r>
          </a:p>
        </p:txBody>
      </p:sp>
    </p:spTree>
    <p:extLst>
      <p:ext uri="{BB962C8B-B14F-4D97-AF65-F5344CB8AC3E}">
        <p14:creationId xmlns:p14="http://schemas.microsoft.com/office/powerpoint/2010/main" val="2639767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ervidor de datos - Iconos gratis de computadora">
            <a:extLst>
              <a:ext uri="{FF2B5EF4-FFF2-40B4-BE49-F238E27FC236}">
                <a16:creationId xmlns:a16="http://schemas.microsoft.com/office/drawing/2014/main" id="{BEB634CE-37E9-D13A-3CE3-33EA93E2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44" y="137084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Power of WebSocket: Revolutionizing Real-time Communication on the Web">
            <a:extLst>
              <a:ext uri="{FF2B5EF4-FFF2-40B4-BE49-F238E27FC236}">
                <a16:creationId xmlns:a16="http://schemas.microsoft.com/office/drawing/2014/main" id="{F531A042-F462-5DC6-7483-39BDEABBB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881" y="1851942"/>
            <a:ext cx="4992274" cy="177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troducción a express js. Antes de comenzar a utilizar express se… | by  Aarón López Sosa | Medium">
            <a:extLst>
              <a:ext uri="{FF2B5EF4-FFF2-40B4-BE49-F238E27FC236}">
                <a16:creationId xmlns:a16="http://schemas.microsoft.com/office/drawing/2014/main" id="{57DBA326-C7D0-9133-F306-8C8D36A0F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7680" y="3172424"/>
            <a:ext cx="2312836" cy="127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PI interface Vector Icons free download in SVG, PNG Format">
            <a:extLst>
              <a:ext uri="{FF2B5EF4-FFF2-40B4-BE49-F238E27FC236}">
                <a16:creationId xmlns:a16="http://schemas.microsoft.com/office/drawing/2014/main" id="{14B75A17-1F84-116A-9B86-C2985B648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243" y="3809246"/>
            <a:ext cx="1559459" cy="155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7D35B75-6CBF-D8E2-A5F1-0B3A06D8927B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Servidor</a:t>
            </a:r>
          </a:p>
        </p:txBody>
      </p:sp>
    </p:spTree>
    <p:extLst>
      <p:ext uri="{BB962C8B-B14F-4D97-AF65-F5344CB8AC3E}">
        <p14:creationId xmlns:p14="http://schemas.microsoft.com/office/powerpoint/2010/main" val="3581134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2FDA6B83-3BED-B44F-1A5A-0733D8D6C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96" y="1727084"/>
            <a:ext cx="6593607" cy="34038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E9B202E-15D4-AE7D-3CD9-616A4BF08EE8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2994432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A71E39DE-BE6C-6264-3372-F98B5E31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ítulo 1">
            <a:extLst>
              <a:ext uri="{FF2B5EF4-FFF2-40B4-BE49-F238E27FC236}">
                <a16:creationId xmlns:a16="http://schemas.microsoft.com/office/drawing/2014/main" id="{F07372A9-01F5-93D3-8631-E6BA2FC2F7C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s-E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Componentes</a:t>
            </a:r>
            <a:endParaRPr lang="es-ES" sz="2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C5A9213-30C7-408E-253B-62202139C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AFC7A8CE-73F6-4229-2DA7-9D3687AE9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462" y="1786072"/>
            <a:ext cx="6365076" cy="3285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0DAC33C-6E42-78DC-E91F-85FEDA808A19}"/>
              </a:ext>
            </a:extLst>
          </p:cNvPr>
          <p:cNvSpPr txBox="1"/>
          <p:nvPr/>
        </p:nvSpPr>
        <p:spPr>
          <a:xfrm>
            <a:off x="216575" y="189946"/>
            <a:ext cx="182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Entorno Cliente</a:t>
            </a:r>
          </a:p>
        </p:txBody>
      </p:sp>
    </p:spTree>
    <p:extLst>
      <p:ext uri="{BB962C8B-B14F-4D97-AF65-F5344CB8AC3E}">
        <p14:creationId xmlns:p14="http://schemas.microsoft.com/office/powerpoint/2010/main" val="90998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59_TF78455520.potx" id="{5EE861E3-3564-47B4-8A02-FBEAC36CFAB2}" vid="{A83930CC-2020-4C50-8F1B-917CB7D55B4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618cb08-e050-4274-aab4-f2633c46b70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C8008FF594ED24A95C82D1383C3A3BF" ma:contentTypeVersion="16" ma:contentTypeDescription="Crear nuevo documento." ma:contentTypeScope="" ma:versionID="8615b4f621b62bf20aa46921c939e207">
  <xsd:schema xmlns:xsd="http://www.w3.org/2001/XMLSchema" xmlns:xs="http://www.w3.org/2001/XMLSchema" xmlns:p="http://schemas.microsoft.com/office/2006/metadata/properties" xmlns:ns3="e618cb08-e050-4274-aab4-f2633c46b709" xmlns:ns4="674d4d81-68fc-4f51-acfc-184dea947e4c" targetNamespace="http://schemas.microsoft.com/office/2006/metadata/properties" ma:root="true" ma:fieldsID="8cce424a60c4dfadabd141de07c41aaf" ns3:_="" ns4:_="">
    <xsd:import namespace="e618cb08-e050-4274-aab4-f2633c46b709"/>
    <xsd:import namespace="674d4d81-68fc-4f51-acfc-184dea947e4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OCR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18cb08-e050-4274-aab4-f2633c46b7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4d4d81-68fc-4f51-acfc-184dea947e4c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EC926A2-B843-4F8C-80A8-F6EC82F1257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9A003D-C236-4451-9475-ACEEF9ACD26C}">
  <ds:schemaRefs>
    <ds:schemaRef ds:uri="http://schemas.microsoft.com/office/2006/metadata/properties"/>
    <ds:schemaRef ds:uri="http://www.w3.org/2000/xmlns/"/>
    <ds:schemaRef ds:uri="e618cb08-e050-4274-aab4-f2633c46b709"/>
    <ds:schemaRef ds:uri="http://www.w3.org/2001/XMLSchema-instan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CC6B8BC-F480-4A8A-959A-B040256F320C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e618cb08-e050-4274-aab4-f2633c46b709"/>
    <ds:schemaRef ds:uri="674d4d81-68fc-4f51-acfc-184dea947e4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Análisis del proyecto, de 24Slides</Template>
  <TotalTime>0</TotalTime>
  <Words>374</Words>
  <Application>Microsoft Office PowerPoint</Application>
  <PresentationFormat>Panorámica</PresentationFormat>
  <Paragraphs>112</Paragraphs>
  <Slides>19</Slides>
  <Notes>11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0" baseType="lpstr">
      <vt:lpstr>Tema de Office</vt:lpstr>
      <vt:lpstr>PLAZZY Adrián Primo Bernat</vt:lpstr>
      <vt:lpstr>Diapositiva de análisis de proyecto 2</vt:lpstr>
      <vt:lpstr>Presentación de PowerPoint</vt:lpstr>
      <vt:lpstr>Diapositiva de análisis de proyecto 3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Diapositiva de análisis de proyecto 8</vt:lpstr>
      <vt:lpstr>Presentación de PowerPoint</vt:lpstr>
      <vt:lpstr>Presentación de PowerPoint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PLAZZY Adrián Primo Bernat</dc:title>
  <dc:creator>Adrián Primo Bernat</dc:creator>
  <cp:lastModifiedBy>PRIMO BERNAT, ADRIÁN</cp:lastModifiedBy>
  <cp:revision>4</cp:revision>
  <dcterms:created xsi:type="dcterms:W3CDTF">2024-06-22T10:06:47Z</dcterms:created>
  <dcterms:modified xsi:type="dcterms:W3CDTF">2024-11-10T01:09:26Z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0x0101003C8008FF594ED24A95C82D1383C3A3BF</vt:lpwstr>
  </property>
</Properties>
</file>